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2" d="100"/>
          <a:sy n="82" d="100"/>
        </p:scale>
        <p:origin x="3376" y="192"/>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68"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
        <p:cNvGrpSpPr/>
        <p:nvPr/>
      </p:nvGrpSpPr>
      <p:grpSpPr>
        <a:xfrm>
          <a:off x="0" y="0"/>
          <a:ext cx="0" cy="0"/>
          <a:chOff x="0" y="0"/>
          <a:chExt cx="0" cy="0"/>
        </a:xfrm>
      </p:grpSpPr>
      <p:sp>
        <p:nvSpPr>
          <p:cNvPr id="11" name="Google Shape;11;gf076e78123_0_6:notes"/>
          <p:cNvSpPr>
            <a:spLocks noGrp="1" noRot="1" noChangeAspect="1"/>
          </p:cNvSpPr>
          <p:nvPr>
            <p:ph type="sldImg" idx="2"/>
          </p:nvPr>
        </p:nvSpPr>
        <p:spPr>
          <a:xfrm>
            <a:off x="2104468"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 name="Google Shape;12;gf076e7812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30bbf20f4_0_211:notes"/>
          <p:cNvSpPr>
            <a:spLocks noGrp="1" noRot="1" noChangeAspect="1"/>
          </p:cNvSpPr>
          <p:nvPr>
            <p:ph type="sldImg" idx="2"/>
          </p:nvPr>
        </p:nvSpPr>
        <p:spPr>
          <a:xfrm>
            <a:off x="2104468"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30bbf20f4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f30bbf20f4_0_243:notes"/>
          <p:cNvSpPr>
            <a:spLocks noGrp="1" noRot="1" noChangeAspect="1"/>
          </p:cNvSpPr>
          <p:nvPr>
            <p:ph type="sldImg" idx="2"/>
          </p:nvPr>
        </p:nvSpPr>
        <p:spPr>
          <a:xfrm>
            <a:off x="2104468"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f30bbf20f4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bd054b274_0_0:notes"/>
          <p:cNvSpPr>
            <a:spLocks noGrp="1" noRot="1" noChangeAspect="1"/>
          </p:cNvSpPr>
          <p:nvPr>
            <p:ph type="sldImg" idx="2"/>
          </p:nvPr>
        </p:nvSpPr>
        <p:spPr>
          <a:xfrm>
            <a:off x="2104468"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bd054b2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fa4702177d_0_6:notes"/>
          <p:cNvSpPr>
            <a:spLocks noGrp="1" noRot="1" noChangeAspect="1"/>
          </p:cNvSpPr>
          <p:nvPr>
            <p:ph type="sldImg" idx="2"/>
          </p:nvPr>
        </p:nvSpPr>
        <p:spPr>
          <a:xfrm>
            <a:off x="2104468"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fa4702177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Google Shape;19;gf076e78123_0_24:notes"/>
          <p:cNvSpPr>
            <a:spLocks noGrp="1" noRot="1" noChangeAspect="1"/>
          </p:cNvSpPr>
          <p:nvPr>
            <p:ph type="sldImg" idx="2"/>
          </p:nvPr>
        </p:nvSpPr>
        <p:spPr>
          <a:xfrm>
            <a:off x="2104468"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 name="Google Shape;20;gf076e7812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gfba85c6d56_0_0:notes"/>
          <p:cNvSpPr>
            <a:spLocks noGrp="1" noRot="1" noChangeAspect="1"/>
          </p:cNvSpPr>
          <p:nvPr>
            <p:ph type="sldImg" idx="2"/>
          </p:nvPr>
        </p:nvSpPr>
        <p:spPr>
          <a:xfrm>
            <a:off x="2104468"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fba85c6d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gf30bbf20f4_0_165:notes"/>
          <p:cNvSpPr>
            <a:spLocks noGrp="1" noRot="1" noChangeAspect="1"/>
          </p:cNvSpPr>
          <p:nvPr>
            <p:ph type="sldImg" idx="2"/>
          </p:nvPr>
        </p:nvSpPr>
        <p:spPr>
          <a:xfrm>
            <a:off x="2104468"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 name="Google Shape;32;gf30bbf20f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f30bbf20f4_0_254:notes"/>
          <p:cNvSpPr>
            <a:spLocks noGrp="1" noRot="1" noChangeAspect="1"/>
          </p:cNvSpPr>
          <p:nvPr>
            <p:ph type="sldImg" idx="2"/>
          </p:nvPr>
        </p:nvSpPr>
        <p:spPr>
          <a:xfrm>
            <a:off x="2104468"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f30bbf20f4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f30bbf20f4_0_11:notes"/>
          <p:cNvSpPr>
            <a:spLocks noGrp="1" noRot="1" noChangeAspect="1"/>
          </p:cNvSpPr>
          <p:nvPr>
            <p:ph type="sldImg" idx="2"/>
          </p:nvPr>
        </p:nvSpPr>
        <p:spPr>
          <a:xfrm>
            <a:off x="2104468"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f30bbf20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f30bbf20f4_0_156:notes"/>
          <p:cNvSpPr>
            <a:spLocks noGrp="1" noRot="1" noChangeAspect="1"/>
          </p:cNvSpPr>
          <p:nvPr>
            <p:ph type="sldImg" idx="2"/>
          </p:nvPr>
        </p:nvSpPr>
        <p:spPr>
          <a:xfrm>
            <a:off x="2104468"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f30bbf20f4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30bbf20f4_0_236:notes"/>
          <p:cNvSpPr>
            <a:spLocks noGrp="1" noRot="1" noChangeAspect="1"/>
          </p:cNvSpPr>
          <p:nvPr>
            <p:ph type="sldImg" idx="2"/>
          </p:nvPr>
        </p:nvSpPr>
        <p:spPr>
          <a:xfrm>
            <a:off x="2104468"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30bbf20f4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f30bbf20f4_0_190:notes"/>
          <p:cNvSpPr>
            <a:spLocks noGrp="1" noRot="1" noChangeAspect="1"/>
          </p:cNvSpPr>
          <p:nvPr>
            <p:ph type="sldImg" idx="2"/>
          </p:nvPr>
        </p:nvSpPr>
        <p:spPr>
          <a:xfrm>
            <a:off x="2104468"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f30bbf20f4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
        <p:cNvGrpSpPr/>
        <p:nvPr/>
      </p:nvGrpSpPr>
      <p:grpSpPr>
        <a:xfrm>
          <a:off x="0" y="0"/>
          <a:ext cx="0" cy="0"/>
          <a:chOff x="0" y="0"/>
          <a:chExt cx="0" cy="0"/>
        </a:xfrm>
      </p:grpSpPr>
      <p:sp>
        <p:nvSpPr>
          <p:cNvPr id="9" name="Google Shape;9;p2"/>
          <p:cNvSpPr txBox="1">
            <a:spLocks noGrp="1"/>
          </p:cNvSpPr>
          <p:nvPr>
            <p:ph type="sldNum" idx="12"/>
          </p:nvPr>
        </p:nvSpPr>
        <p:spPr>
          <a:xfrm>
            <a:off x="3522539" y="9288905"/>
            <a:ext cx="466500" cy="7695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14325">
              <a:lnSpc>
                <a:spcPct val="130000"/>
              </a:lnSpc>
              <a:spcBef>
                <a:spcPts val="2000"/>
              </a:spcBef>
              <a:spcAft>
                <a:spcPts val="0"/>
              </a:spcAft>
              <a:buClr>
                <a:schemeClr val="dk2"/>
              </a:buClr>
              <a:buSzPts val="1350"/>
              <a:buChar char="●"/>
              <a:defRPr sz="1350">
                <a:solidFill>
                  <a:schemeClr val="dk2"/>
                </a:solidFill>
              </a:defRPr>
            </a:lvl1pPr>
            <a:lvl2pPr marL="914400" lvl="1" indent="-314325">
              <a:lnSpc>
                <a:spcPct val="130000"/>
              </a:lnSpc>
              <a:spcBef>
                <a:spcPts val="2000"/>
              </a:spcBef>
              <a:spcAft>
                <a:spcPts val="0"/>
              </a:spcAft>
              <a:buClr>
                <a:schemeClr val="dk2"/>
              </a:buClr>
              <a:buSzPts val="1350"/>
              <a:buChar char="○"/>
              <a:defRPr sz="1350">
                <a:solidFill>
                  <a:schemeClr val="dk2"/>
                </a:solidFill>
              </a:defRPr>
            </a:lvl2pPr>
            <a:lvl3pPr marL="1371600" lvl="2" indent="-314325">
              <a:lnSpc>
                <a:spcPct val="130000"/>
              </a:lnSpc>
              <a:spcBef>
                <a:spcPts val="2000"/>
              </a:spcBef>
              <a:spcAft>
                <a:spcPts val="0"/>
              </a:spcAft>
              <a:buClr>
                <a:schemeClr val="dk2"/>
              </a:buClr>
              <a:buSzPts val="1350"/>
              <a:buChar char="■"/>
              <a:defRPr sz="1350">
                <a:solidFill>
                  <a:schemeClr val="dk2"/>
                </a:solidFill>
              </a:defRPr>
            </a:lvl3pPr>
            <a:lvl4pPr marL="1828800" lvl="3" indent="-314325">
              <a:lnSpc>
                <a:spcPct val="130000"/>
              </a:lnSpc>
              <a:spcBef>
                <a:spcPts val="2000"/>
              </a:spcBef>
              <a:spcAft>
                <a:spcPts val="0"/>
              </a:spcAft>
              <a:buClr>
                <a:schemeClr val="dk2"/>
              </a:buClr>
              <a:buSzPts val="1350"/>
              <a:buChar char="●"/>
              <a:defRPr sz="1350">
                <a:solidFill>
                  <a:schemeClr val="dk2"/>
                </a:solidFill>
              </a:defRPr>
            </a:lvl4pPr>
            <a:lvl5pPr marL="2286000" lvl="4" indent="-314325">
              <a:lnSpc>
                <a:spcPct val="130000"/>
              </a:lnSpc>
              <a:spcBef>
                <a:spcPts val="2000"/>
              </a:spcBef>
              <a:spcAft>
                <a:spcPts val="0"/>
              </a:spcAft>
              <a:buClr>
                <a:schemeClr val="dk2"/>
              </a:buClr>
              <a:buSzPts val="1350"/>
              <a:buChar char="○"/>
              <a:defRPr sz="1350">
                <a:solidFill>
                  <a:schemeClr val="dk2"/>
                </a:solidFill>
              </a:defRPr>
            </a:lvl5pPr>
            <a:lvl6pPr marL="2743200" lvl="5" indent="-314325">
              <a:lnSpc>
                <a:spcPct val="130000"/>
              </a:lnSpc>
              <a:spcBef>
                <a:spcPts val="2000"/>
              </a:spcBef>
              <a:spcAft>
                <a:spcPts val="0"/>
              </a:spcAft>
              <a:buClr>
                <a:schemeClr val="dk2"/>
              </a:buClr>
              <a:buSzPts val="1350"/>
              <a:buChar char="■"/>
              <a:defRPr sz="1350">
                <a:solidFill>
                  <a:schemeClr val="dk2"/>
                </a:solidFill>
              </a:defRPr>
            </a:lvl6pPr>
            <a:lvl7pPr marL="3200400" lvl="6" indent="-314325">
              <a:lnSpc>
                <a:spcPct val="130000"/>
              </a:lnSpc>
              <a:spcBef>
                <a:spcPts val="2000"/>
              </a:spcBef>
              <a:spcAft>
                <a:spcPts val="0"/>
              </a:spcAft>
              <a:buClr>
                <a:schemeClr val="dk2"/>
              </a:buClr>
              <a:buSzPts val="1350"/>
              <a:buChar char="●"/>
              <a:defRPr sz="1350">
                <a:solidFill>
                  <a:schemeClr val="dk2"/>
                </a:solidFill>
              </a:defRPr>
            </a:lvl7pPr>
            <a:lvl8pPr marL="3657600" lvl="7" indent="-314325">
              <a:lnSpc>
                <a:spcPct val="130000"/>
              </a:lnSpc>
              <a:spcBef>
                <a:spcPts val="2000"/>
              </a:spcBef>
              <a:spcAft>
                <a:spcPts val="0"/>
              </a:spcAft>
              <a:buClr>
                <a:schemeClr val="dk2"/>
              </a:buClr>
              <a:buSzPts val="1350"/>
              <a:buChar char="○"/>
              <a:defRPr sz="1350">
                <a:solidFill>
                  <a:schemeClr val="dk2"/>
                </a:solidFill>
              </a:defRPr>
            </a:lvl8pPr>
            <a:lvl9pPr marL="4114800" lvl="8" indent="-314325">
              <a:lnSpc>
                <a:spcPct val="130000"/>
              </a:lnSpc>
              <a:spcBef>
                <a:spcPts val="2000"/>
              </a:spcBef>
              <a:spcAft>
                <a:spcPts val="0"/>
              </a:spcAft>
              <a:buClr>
                <a:schemeClr val="dk2"/>
              </a:buClr>
              <a:buSzPts val="1350"/>
              <a:buChar char="■"/>
              <a:defRPr sz="1350">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eyeem.com/p/153429936"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eyeem.com/p/107331275" TargetMode="External"/><Relationship Id="rId5" Type="http://schemas.openxmlformats.org/officeDocument/2006/relationships/hyperlink" Target="https://www.eyeem.com/p/128341571" TargetMode="Externa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eyeem.com/p/126112879" TargetMode="External"/><Relationship Id="rId5" Type="http://schemas.openxmlformats.org/officeDocument/2006/relationships/hyperlink" Target="https://www.eyeem.com/p/159073399" TargetMode="Externa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eyeem.co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eyeem.com/p/7222485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eyeem.com/p/10268742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eyeem.com/p/8676666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eyeem.com/p/12050561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eyeem.com/p/181919051" TargetMode="External"/><Relationship Id="rId5" Type="http://schemas.openxmlformats.org/officeDocument/2006/relationships/hyperlink" Target="https://www.eyeem.com/p/89943408"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eyeem.com/p/141020055" TargetMode="External"/><Relationship Id="rId5" Type="http://schemas.openxmlformats.org/officeDocument/2006/relationships/hyperlink" Target="https://www.eyeem.com/p/152468531" TargetMode="Externa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eyeem.com/p/12834157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eyeem.com/p/1262834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
        <p:cNvGrpSpPr/>
        <p:nvPr/>
      </p:nvGrpSpPr>
      <p:grpSpPr>
        <a:xfrm>
          <a:off x="0" y="0"/>
          <a:ext cx="0" cy="0"/>
          <a:chOff x="0" y="0"/>
          <a:chExt cx="0" cy="0"/>
        </a:xfrm>
      </p:grpSpPr>
      <p:sp>
        <p:nvSpPr>
          <p:cNvPr id="14" name="Google Shape;14;p3"/>
          <p:cNvSpPr/>
          <p:nvPr/>
        </p:nvSpPr>
        <p:spPr>
          <a:xfrm>
            <a:off x="0" y="6750"/>
            <a:ext cx="7772400" cy="100449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rotWithShape="1">
          <a:blip r:embed="rId3">
            <a:alphaModFix/>
          </a:blip>
          <a:srcRect l="5768" r="33256"/>
          <a:stretch/>
        </p:blipFill>
        <p:spPr>
          <a:xfrm>
            <a:off x="0" y="0"/>
            <a:ext cx="7772401" cy="8495651"/>
          </a:xfrm>
          <a:prstGeom prst="rect">
            <a:avLst/>
          </a:prstGeom>
          <a:noFill/>
          <a:ln>
            <a:noFill/>
          </a:ln>
        </p:spPr>
      </p:pic>
      <p:sp>
        <p:nvSpPr>
          <p:cNvPr id="16" name="Google Shape;16;p3"/>
          <p:cNvSpPr txBox="1"/>
          <p:nvPr/>
        </p:nvSpPr>
        <p:spPr>
          <a:xfrm>
            <a:off x="155800" y="8704025"/>
            <a:ext cx="5540100" cy="10899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8850">
                <a:solidFill>
                  <a:srgbClr val="FFFFFF"/>
                </a:solidFill>
              </a:rPr>
              <a:t>Brochure</a:t>
            </a:r>
            <a:endParaRPr sz="8850">
              <a:solidFill>
                <a:srgbClr val="FFFFFF"/>
              </a:solidFill>
            </a:endParaRPr>
          </a:p>
        </p:txBody>
      </p:sp>
      <p:sp>
        <p:nvSpPr>
          <p:cNvPr id="17" name="Google Shape;17;p3"/>
          <p:cNvSpPr txBox="1"/>
          <p:nvPr/>
        </p:nvSpPr>
        <p:spPr>
          <a:xfrm>
            <a:off x="6448425" y="0"/>
            <a:ext cx="1324200" cy="160200"/>
          </a:xfrm>
          <a:prstGeom prst="rect">
            <a:avLst/>
          </a:prstGeom>
          <a:solidFill>
            <a:srgbClr val="666666"/>
          </a:solidFill>
          <a:ln>
            <a:noFill/>
          </a:ln>
        </p:spPr>
        <p:txBody>
          <a:bodyPr spcFirstLastPara="1" wrap="square" lIns="18275" tIns="18275" rIns="18275" bIns="18275" anchor="t" anchorCtr="0">
            <a:spAutoFit/>
          </a:bodyPr>
          <a:lstStyle/>
          <a:p>
            <a:pPr marL="0" lvl="0" indent="0" algn="l" rtl="0">
              <a:spcBef>
                <a:spcPts val="0"/>
              </a:spcBef>
              <a:spcAft>
                <a:spcPts val="0"/>
              </a:spcAft>
              <a:buNone/>
            </a:pPr>
            <a:r>
              <a:rPr lang="en" sz="800" i="1">
                <a:solidFill>
                  <a:srgbClr val="FFFFFF"/>
                </a:solidFill>
              </a:rPr>
              <a:t>Photo by </a:t>
            </a:r>
            <a:r>
              <a:rPr lang="en" sz="800" i="1" u="sng">
                <a:solidFill>
                  <a:srgbClr val="00FFFF"/>
                </a:solidFill>
                <a:hlinkClick r:id="rId4">
                  <a:extLst>
                    <a:ext uri="{A12FA001-AC4F-418D-AE19-62706E023703}">
                      <ahyp:hlinkClr xmlns:ahyp="http://schemas.microsoft.com/office/drawing/2018/hyperlinkcolor" val="tx"/>
                    </a:ext>
                  </a:extLst>
                </a:hlinkClick>
              </a:rPr>
              <a:t>Mindfulness EHT</a:t>
            </a:r>
            <a:endParaRPr sz="800" i="1">
              <a:solidFill>
                <a:srgbClr val="00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pic>
        <p:nvPicPr>
          <p:cNvPr id="98" name="Google Shape;98;p12"/>
          <p:cNvPicPr preferRelativeResize="0"/>
          <p:nvPr/>
        </p:nvPicPr>
        <p:blipFill rotWithShape="1">
          <a:blip r:embed="rId3">
            <a:alphaModFix/>
          </a:blip>
          <a:srcRect l="34238" r="34242"/>
          <a:stretch/>
        </p:blipFill>
        <p:spPr>
          <a:xfrm>
            <a:off x="3886200" y="1834650"/>
            <a:ext cx="3886198" cy="8223750"/>
          </a:xfrm>
          <a:prstGeom prst="rect">
            <a:avLst/>
          </a:prstGeom>
          <a:noFill/>
          <a:ln>
            <a:noFill/>
          </a:ln>
        </p:spPr>
      </p:pic>
      <p:pic>
        <p:nvPicPr>
          <p:cNvPr id="99" name="Google Shape;99;p12"/>
          <p:cNvPicPr preferRelativeResize="0"/>
          <p:nvPr/>
        </p:nvPicPr>
        <p:blipFill rotWithShape="1">
          <a:blip r:embed="rId4">
            <a:alphaModFix/>
          </a:blip>
          <a:srcRect l="22522" r="45981"/>
          <a:stretch/>
        </p:blipFill>
        <p:spPr>
          <a:xfrm>
            <a:off x="0" y="0"/>
            <a:ext cx="3886198" cy="8223746"/>
          </a:xfrm>
          <a:prstGeom prst="rect">
            <a:avLst/>
          </a:prstGeom>
          <a:noFill/>
          <a:ln>
            <a:noFill/>
          </a:ln>
        </p:spPr>
      </p:pic>
      <p:sp>
        <p:nvSpPr>
          <p:cNvPr id="100" name="Google Shape;100;p12"/>
          <p:cNvSpPr txBox="1"/>
          <p:nvPr/>
        </p:nvSpPr>
        <p:spPr>
          <a:xfrm>
            <a:off x="519468" y="8544510"/>
            <a:ext cx="18573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800"/>
              <a:t>Name</a:t>
            </a:r>
            <a:endParaRPr sz="1800"/>
          </a:p>
        </p:txBody>
      </p:sp>
      <p:sp>
        <p:nvSpPr>
          <p:cNvPr id="101" name="Google Shape;101;p12"/>
          <p:cNvSpPr txBox="1"/>
          <p:nvPr/>
        </p:nvSpPr>
        <p:spPr>
          <a:xfrm>
            <a:off x="533770" y="9144087"/>
            <a:ext cx="3349800" cy="4779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a:t>Lorem ipsum dolor sit amet, consectetur </a:t>
            </a:r>
            <a:r>
              <a:rPr lang="en" sz="1350">
                <a:solidFill>
                  <a:schemeClr val="dk1"/>
                </a:solidFill>
              </a:rPr>
              <a:t>dolor sit </a:t>
            </a:r>
            <a:r>
              <a:rPr lang="en" sz="1350"/>
              <a:t>adipiscing elit,</a:t>
            </a:r>
            <a:endParaRPr sz="1350"/>
          </a:p>
        </p:txBody>
      </p:sp>
      <p:sp>
        <p:nvSpPr>
          <p:cNvPr id="102" name="Google Shape;102;p12"/>
          <p:cNvSpPr txBox="1"/>
          <p:nvPr/>
        </p:nvSpPr>
        <p:spPr>
          <a:xfrm>
            <a:off x="529568" y="8877381"/>
            <a:ext cx="1857300" cy="2079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b="1"/>
              <a:t>Price</a:t>
            </a:r>
            <a:endParaRPr sz="1350" b="1"/>
          </a:p>
        </p:txBody>
      </p:sp>
      <p:sp>
        <p:nvSpPr>
          <p:cNvPr id="103" name="Google Shape;103;p12"/>
          <p:cNvSpPr txBox="1"/>
          <p:nvPr/>
        </p:nvSpPr>
        <p:spPr>
          <a:xfrm>
            <a:off x="4182783" y="542912"/>
            <a:ext cx="18573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800"/>
              <a:t>Name</a:t>
            </a:r>
            <a:endParaRPr sz="1800"/>
          </a:p>
        </p:txBody>
      </p:sp>
      <p:sp>
        <p:nvSpPr>
          <p:cNvPr id="104" name="Google Shape;104;p12"/>
          <p:cNvSpPr txBox="1"/>
          <p:nvPr/>
        </p:nvSpPr>
        <p:spPr>
          <a:xfrm>
            <a:off x="4197084" y="1142488"/>
            <a:ext cx="3349800" cy="4779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a:t>Lorem ipsum dolor sit amet, consectetur </a:t>
            </a:r>
            <a:r>
              <a:rPr lang="en" sz="1350">
                <a:solidFill>
                  <a:schemeClr val="dk1"/>
                </a:solidFill>
              </a:rPr>
              <a:t>dolor sit </a:t>
            </a:r>
            <a:r>
              <a:rPr lang="en" sz="1350"/>
              <a:t>adipiscing elit,</a:t>
            </a:r>
            <a:endParaRPr sz="1350"/>
          </a:p>
        </p:txBody>
      </p:sp>
      <p:sp>
        <p:nvSpPr>
          <p:cNvPr id="105" name="Google Shape;105;p12"/>
          <p:cNvSpPr txBox="1"/>
          <p:nvPr/>
        </p:nvSpPr>
        <p:spPr>
          <a:xfrm>
            <a:off x="4192883" y="875783"/>
            <a:ext cx="1857300" cy="2079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b="1"/>
              <a:t>Price</a:t>
            </a:r>
            <a:endParaRPr sz="1350" b="1"/>
          </a:p>
        </p:txBody>
      </p:sp>
      <p:sp>
        <p:nvSpPr>
          <p:cNvPr id="106" name="Google Shape;106;p12"/>
          <p:cNvSpPr txBox="1"/>
          <p:nvPr/>
        </p:nvSpPr>
        <p:spPr>
          <a:xfrm>
            <a:off x="6524700" y="1834650"/>
            <a:ext cx="1247700" cy="160200"/>
          </a:xfrm>
          <a:prstGeom prst="rect">
            <a:avLst/>
          </a:prstGeom>
          <a:solidFill>
            <a:srgbClr val="666666"/>
          </a:solidFill>
          <a:ln>
            <a:noFill/>
          </a:ln>
        </p:spPr>
        <p:txBody>
          <a:bodyPr spcFirstLastPara="1" wrap="square" lIns="18275" tIns="18275" rIns="18275" bIns="18275" anchor="t" anchorCtr="0">
            <a:spAutoFit/>
          </a:bodyPr>
          <a:lstStyle/>
          <a:p>
            <a:pPr marL="0" lvl="0" indent="0" algn="l" rtl="0">
              <a:spcBef>
                <a:spcPts val="0"/>
              </a:spcBef>
              <a:spcAft>
                <a:spcPts val="0"/>
              </a:spcAft>
              <a:buNone/>
            </a:pPr>
            <a:r>
              <a:rPr lang="en" sz="800" i="1">
                <a:solidFill>
                  <a:srgbClr val="FFFFFF"/>
                </a:solidFill>
              </a:rPr>
              <a:t>Photo by </a:t>
            </a:r>
            <a:r>
              <a:rPr lang="en" sz="800" i="1" u="sng">
                <a:solidFill>
                  <a:srgbClr val="00FFFF"/>
                </a:solidFill>
                <a:hlinkClick r:id="rId5">
                  <a:extLst>
                    <a:ext uri="{A12FA001-AC4F-418D-AE19-62706E023703}">
                      <ahyp:hlinkClr xmlns:ahyp="http://schemas.microsoft.com/office/drawing/2018/hyperlinkcolor" val="tx"/>
                    </a:ext>
                  </a:extLst>
                </a:hlinkClick>
              </a:rPr>
              <a:t>Johannes Hulsch</a:t>
            </a:r>
            <a:endParaRPr sz="800" i="1">
              <a:solidFill>
                <a:srgbClr val="00FFFF"/>
              </a:solidFill>
            </a:endParaRPr>
          </a:p>
        </p:txBody>
      </p:sp>
      <p:sp>
        <p:nvSpPr>
          <p:cNvPr id="107" name="Google Shape;107;p12"/>
          <p:cNvSpPr txBox="1"/>
          <p:nvPr/>
        </p:nvSpPr>
        <p:spPr>
          <a:xfrm>
            <a:off x="3181350" y="0"/>
            <a:ext cx="702300" cy="160200"/>
          </a:xfrm>
          <a:prstGeom prst="rect">
            <a:avLst/>
          </a:prstGeom>
          <a:solidFill>
            <a:srgbClr val="666666"/>
          </a:solidFill>
          <a:ln>
            <a:noFill/>
          </a:ln>
        </p:spPr>
        <p:txBody>
          <a:bodyPr spcFirstLastPara="1" wrap="square" lIns="18275" tIns="18275" rIns="18275" bIns="18275" anchor="t" anchorCtr="0">
            <a:spAutoFit/>
          </a:bodyPr>
          <a:lstStyle/>
          <a:p>
            <a:pPr marL="0" lvl="0" indent="0" algn="l" rtl="0">
              <a:spcBef>
                <a:spcPts val="0"/>
              </a:spcBef>
              <a:spcAft>
                <a:spcPts val="0"/>
              </a:spcAft>
              <a:buNone/>
            </a:pPr>
            <a:r>
              <a:rPr lang="en" sz="800" i="1">
                <a:solidFill>
                  <a:srgbClr val="FFFFFF"/>
                </a:solidFill>
              </a:rPr>
              <a:t>Photo by </a:t>
            </a:r>
            <a:r>
              <a:rPr lang="en" sz="800" i="1" u="sng">
                <a:solidFill>
                  <a:srgbClr val="00FFFF"/>
                </a:solidFill>
                <a:hlinkClick r:id="rId6">
                  <a:extLst>
                    <a:ext uri="{A12FA001-AC4F-418D-AE19-62706E023703}">
                      <ahyp:hlinkClr xmlns:ahyp="http://schemas.microsoft.com/office/drawing/2018/hyperlinkcolor" val="tx"/>
                    </a:ext>
                  </a:extLst>
                </a:hlinkClick>
              </a:rPr>
              <a:t>Sina</a:t>
            </a:r>
            <a:endParaRPr sz="800" i="1">
              <a:solidFill>
                <a:srgbClr val="00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pic>
        <p:nvPicPr>
          <p:cNvPr id="112" name="Google Shape;112;p13"/>
          <p:cNvPicPr preferRelativeResize="0"/>
          <p:nvPr/>
        </p:nvPicPr>
        <p:blipFill rotWithShape="1">
          <a:blip r:embed="rId3">
            <a:alphaModFix/>
          </a:blip>
          <a:srcRect l="7997" r="7989"/>
          <a:stretch/>
        </p:blipFill>
        <p:spPr>
          <a:xfrm>
            <a:off x="3886200" y="1834650"/>
            <a:ext cx="3886197" cy="8223744"/>
          </a:xfrm>
          <a:prstGeom prst="rect">
            <a:avLst/>
          </a:prstGeom>
          <a:noFill/>
          <a:ln>
            <a:noFill/>
          </a:ln>
        </p:spPr>
      </p:pic>
      <p:pic>
        <p:nvPicPr>
          <p:cNvPr id="113" name="Google Shape;113;p13"/>
          <p:cNvPicPr preferRelativeResize="0"/>
          <p:nvPr/>
        </p:nvPicPr>
        <p:blipFill rotWithShape="1">
          <a:blip r:embed="rId4">
            <a:alphaModFix/>
          </a:blip>
          <a:srcRect l="14549" r="14549"/>
          <a:stretch/>
        </p:blipFill>
        <p:spPr>
          <a:xfrm>
            <a:off x="0" y="0"/>
            <a:ext cx="3886199" cy="8223749"/>
          </a:xfrm>
          <a:prstGeom prst="rect">
            <a:avLst/>
          </a:prstGeom>
          <a:noFill/>
          <a:ln>
            <a:noFill/>
          </a:ln>
        </p:spPr>
      </p:pic>
      <p:sp>
        <p:nvSpPr>
          <p:cNvPr id="114" name="Google Shape;114;p13"/>
          <p:cNvSpPr txBox="1"/>
          <p:nvPr/>
        </p:nvSpPr>
        <p:spPr>
          <a:xfrm>
            <a:off x="519468" y="8544510"/>
            <a:ext cx="18573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800"/>
              <a:t>Name</a:t>
            </a:r>
            <a:endParaRPr sz="1800"/>
          </a:p>
        </p:txBody>
      </p:sp>
      <p:sp>
        <p:nvSpPr>
          <p:cNvPr id="115" name="Google Shape;115;p13"/>
          <p:cNvSpPr txBox="1"/>
          <p:nvPr/>
        </p:nvSpPr>
        <p:spPr>
          <a:xfrm>
            <a:off x="533770" y="9144087"/>
            <a:ext cx="3349800" cy="4779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a:t>Lorem ipsum dolor sit amet, consectetur </a:t>
            </a:r>
            <a:r>
              <a:rPr lang="en" sz="1350">
                <a:solidFill>
                  <a:schemeClr val="dk1"/>
                </a:solidFill>
              </a:rPr>
              <a:t>dolor sit </a:t>
            </a:r>
            <a:r>
              <a:rPr lang="en" sz="1350"/>
              <a:t>adipiscing elit,</a:t>
            </a:r>
            <a:endParaRPr sz="1350"/>
          </a:p>
        </p:txBody>
      </p:sp>
      <p:sp>
        <p:nvSpPr>
          <p:cNvPr id="116" name="Google Shape;116;p13"/>
          <p:cNvSpPr txBox="1"/>
          <p:nvPr/>
        </p:nvSpPr>
        <p:spPr>
          <a:xfrm>
            <a:off x="529568" y="8877381"/>
            <a:ext cx="1857300" cy="2079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b="1"/>
              <a:t>Price</a:t>
            </a:r>
            <a:endParaRPr sz="1350" b="1"/>
          </a:p>
        </p:txBody>
      </p:sp>
      <p:sp>
        <p:nvSpPr>
          <p:cNvPr id="117" name="Google Shape;117;p13"/>
          <p:cNvSpPr txBox="1"/>
          <p:nvPr/>
        </p:nvSpPr>
        <p:spPr>
          <a:xfrm>
            <a:off x="4182783" y="556467"/>
            <a:ext cx="18573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800"/>
              <a:t>Name</a:t>
            </a:r>
            <a:endParaRPr sz="1800"/>
          </a:p>
        </p:txBody>
      </p:sp>
      <p:sp>
        <p:nvSpPr>
          <p:cNvPr id="118" name="Google Shape;118;p13"/>
          <p:cNvSpPr txBox="1"/>
          <p:nvPr/>
        </p:nvSpPr>
        <p:spPr>
          <a:xfrm>
            <a:off x="4197084" y="1142488"/>
            <a:ext cx="3349800" cy="4779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a:t>Lorem ipsum dolor sit amet, consectetur </a:t>
            </a:r>
            <a:r>
              <a:rPr lang="en" sz="1350">
                <a:solidFill>
                  <a:schemeClr val="dk1"/>
                </a:solidFill>
              </a:rPr>
              <a:t>dolor sit </a:t>
            </a:r>
            <a:r>
              <a:rPr lang="en" sz="1350"/>
              <a:t>adipiscing elit,</a:t>
            </a:r>
            <a:endParaRPr sz="1350"/>
          </a:p>
        </p:txBody>
      </p:sp>
      <p:sp>
        <p:nvSpPr>
          <p:cNvPr id="119" name="Google Shape;119;p13"/>
          <p:cNvSpPr txBox="1"/>
          <p:nvPr/>
        </p:nvSpPr>
        <p:spPr>
          <a:xfrm>
            <a:off x="4192883" y="875783"/>
            <a:ext cx="1857300" cy="2079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b="1"/>
              <a:t>Price</a:t>
            </a:r>
            <a:endParaRPr sz="1350" b="1"/>
          </a:p>
        </p:txBody>
      </p:sp>
      <p:sp>
        <p:nvSpPr>
          <p:cNvPr id="120" name="Google Shape;120;p13"/>
          <p:cNvSpPr txBox="1"/>
          <p:nvPr/>
        </p:nvSpPr>
        <p:spPr>
          <a:xfrm>
            <a:off x="2686050" y="0"/>
            <a:ext cx="1197600" cy="160200"/>
          </a:xfrm>
          <a:prstGeom prst="rect">
            <a:avLst/>
          </a:prstGeom>
          <a:solidFill>
            <a:srgbClr val="666666"/>
          </a:solidFill>
          <a:ln>
            <a:noFill/>
          </a:ln>
        </p:spPr>
        <p:txBody>
          <a:bodyPr spcFirstLastPara="1" wrap="square" lIns="18275" tIns="18275" rIns="18275" bIns="18275" anchor="t" anchorCtr="0">
            <a:spAutoFit/>
          </a:bodyPr>
          <a:lstStyle/>
          <a:p>
            <a:pPr marL="0" lvl="0" indent="0" algn="l" rtl="0">
              <a:spcBef>
                <a:spcPts val="0"/>
              </a:spcBef>
              <a:spcAft>
                <a:spcPts val="0"/>
              </a:spcAft>
              <a:buNone/>
            </a:pPr>
            <a:r>
              <a:rPr lang="en" sz="800" i="1">
                <a:solidFill>
                  <a:srgbClr val="FFFFFF"/>
                </a:solidFill>
              </a:rPr>
              <a:t>Photo by </a:t>
            </a:r>
            <a:r>
              <a:rPr lang="en" sz="800" i="1" u="sng">
                <a:solidFill>
                  <a:srgbClr val="00FFFF"/>
                </a:solidFill>
                <a:hlinkClick r:id="rId5">
                  <a:extLst>
                    <a:ext uri="{A12FA001-AC4F-418D-AE19-62706E023703}">
                      <ahyp:hlinkClr xmlns:ahyp="http://schemas.microsoft.com/office/drawing/2018/hyperlinkcolor" val="tx"/>
                    </a:ext>
                  </a:extLst>
                </a:hlinkClick>
              </a:rPr>
              <a:t>Olga Shevstova</a:t>
            </a:r>
            <a:endParaRPr sz="800" i="1">
              <a:solidFill>
                <a:srgbClr val="00FFFF"/>
              </a:solidFill>
            </a:endParaRPr>
          </a:p>
        </p:txBody>
      </p:sp>
      <p:sp>
        <p:nvSpPr>
          <p:cNvPr id="121" name="Google Shape;121;p13"/>
          <p:cNvSpPr txBox="1"/>
          <p:nvPr/>
        </p:nvSpPr>
        <p:spPr>
          <a:xfrm>
            <a:off x="6753225" y="1834650"/>
            <a:ext cx="1019100" cy="160200"/>
          </a:xfrm>
          <a:prstGeom prst="rect">
            <a:avLst/>
          </a:prstGeom>
          <a:solidFill>
            <a:srgbClr val="666666"/>
          </a:solidFill>
          <a:ln>
            <a:noFill/>
          </a:ln>
        </p:spPr>
        <p:txBody>
          <a:bodyPr spcFirstLastPara="1" wrap="square" lIns="18275" tIns="18275" rIns="18275" bIns="18275" anchor="t" anchorCtr="0">
            <a:spAutoFit/>
          </a:bodyPr>
          <a:lstStyle/>
          <a:p>
            <a:pPr marL="0" lvl="0" indent="0" algn="l" rtl="0">
              <a:spcBef>
                <a:spcPts val="0"/>
              </a:spcBef>
              <a:spcAft>
                <a:spcPts val="0"/>
              </a:spcAft>
              <a:buNone/>
            </a:pPr>
            <a:r>
              <a:rPr lang="en" sz="800" i="1">
                <a:solidFill>
                  <a:srgbClr val="FFFFFF"/>
                </a:solidFill>
              </a:rPr>
              <a:t>Photo by </a:t>
            </a:r>
            <a:r>
              <a:rPr lang="en" sz="800" i="1" u="sng">
                <a:solidFill>
                  <a:srgbClr val="00FFFF"/>
                </a:solidFill>
                <a:hlinkClick r:id="rId6">
                  <a:extLst>
                    <a:ext uri="{A12FA001-AC4F-418D-AE19-62706E023703}">
                      <ahyp:hlinkClr xmlns:ahyp="http://schemas.microsoft.com/office/drawing/2018/hyperlinkcolor" val="tx"/>
                    </a:ext>
                  </a:extLst>
                </a:hlinkClick>
              </a:rPr>
              <a:t>Quang Anh</a:t>
            </a:r>
            <a:endParaRPr sz="800" i="1">
              <a:solidFill>
                <a:srgbClr val="00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4"/>
          <p:cNvSpPr txBox="1"/>
          <p:nvPr/>
        </p:nvSpPr>
        <p:spPr>
          <a:xfrm>
            <a:off x="444668" y="1264450"/>
            <a:ext cx="6825900" cy="2703900"/>
          </a:xfrm>
          <a:prstGeom prst="rect">
            <a:avLst/>
          </a:prstGeom>
          <a:noFill/>
          <a:ln>
            <a:noFill/>
          </a:ln>
        </p:spPr>
        <p:txBody>
          <a:bodyPr spcFirstLastPara="1" wrap="square" lIns="91425" tIns="91425" rIns="91425" bIns="91425" anchor="t" anchorCtr="0">
            <a:spAutoFit/>
          </a:bodyPr>
          <a:lstStyle/>
          <a:p>
            <a:pPr marL="0" lvl="0" indent="0" algn="l" rtl="0">
              <a:spcBef>
                <a:spcPts val="200"/>
              </a:spcBef>
              <a:spcAft>
                <a:spcPts val="0"/>
              </a:spcAft>
              <a:buNone/>
            </a:pPr>
            <a:r>
              <a:rPr lang="en" sz="1800" b="1"/>
              <a:t>EDIT</a:t>
            </a:r>
            <a:endParaRPr/>
          </a:p>
          <a:p>
            <a:pPr marL="0" lvl="0" indent="0" algn="l" rtl="0">
              <a:spcBef>
                <a:spcPts val="200"/>
              </a:spcBef>
              <a:spcAft>
                <a:spcPts val="0"/>
              </a:spcAft>
              <a:buNone/>
            </a:pPr>
            <a:r>
              <a:rPr lang="en"/>
              <a:t>Add your own text and images to this template.  You can make your edits using PowerPoint, Google Slides, or Keynote.</a:t>
            </a:r>
            <a:endParaRPr/>
          </a:p>
          <a:p>
            <a:pPr marL="0" lvl="0" indent="0" algn="l" rtl="0">
              <a:spcBef>
                <a:spcPts val="200"/>
              </a:spcBef>
              <a:spcAft>
                <a:spcPts val="0"/>
              </a:spcAft>
              <a:buNone/>
            </a:pPr>
            <a:endParaRPr/>
          </a:p>
          <a:p>
            <a:pPr marL="0" lvl="0" indent="0" algn="l" rtl="0">
              <a:spcBef>
                <a:spcPts val="200"/>
              </a:spcBef>
              <a:spcAft>
                <a:spcPts val="0"/>
              </a:spcAft>
              <a:buNone/>
            </a:pPr>
            <a:r>
              <a:rPr lang="en" sz="1800" b="1"/>
              <a:t>SAVE</a:t>
            </a:r>
            <a:r>
              <a:rPr lang="en" b="1"/>
              <a:t> </a:t>
            </a:r>
            <a:endParaRPr b="1"/>
          </a:p>
          <a:p>
            <a:pPr marL="0" lvl="0" indent="0" algn="l" rtl="0">
              <a:spcBef>
                <a:spcPts val="200"/>
              </a:spcBef>
              <a:spcAft>
                <a:spcPts val="0"/>
              </a:spcAft>
              <a:buNone/>
            </a:pPr>
            <a:r>
              <a:rPr lang="en"/>
              <a:t>Save the file as a </a:t>
            </a:r>
            <a:r>
              <a:rPr lang="en" b="1"/>
              <a:t>PDF</a:t>
            </a:r>
            <a:r>
              <a:rPr lang="en"/>
              <a:t> or </a:t>
            </a:r>
            <a:r>
              <a:rPr lang="en" b="1"/>
              <a:t>PowerPoint</a:t>
            </a:r>
            <a:r>
              <a:rPr lang="en"/>
              <a:t> in order to be sure that your file can be uploaded to Issuu.</a:t>
            </a:r>
            <a:endParaRPr/>
          </a:p>
          <a:p>
            <a:pPr marL="0" lvl="0" indent="0" algn="l" rtl="0">
              <a:spcBef>
                <a:spcPts val="200"/>
              </a:spcBef>
              <a:spcAft>
                <a:spcPts val="0"/>
              </a:spcAft>
              <a:buNone/>
            </a:pPr>
            <a:endParaRPr/>
          </a:p>
          <a:p>
            <a:pPr marL="0" lvl="0" indent="0" algn="l" rtl="0">
              <a:spcBef>
                <a:spcPts val="200"/>
              </a:spcBef>
              <a:spcAft>
                <a:spcPts val="0"/>
              </a:spcAft>
              <a:buNone/>
            </a:pPr>
            <a:r>
              <a:rPr lang="en" sz="1800" b="1">
                <a:solidFill>
                  <a:schemeClr val="dk1"/>
                </a:solidFill>
              </a:rPr>
              <a:t>UPLOAD </a:t>
            </a:r>
            <a:endParaRPr sz="1800" b="1">
              <a:solidFill>
                <a:schemeClr val="dk1"/>
              </a:solidFill>
            </a:endParaRPr>
          </a:p>
          <a:p>
            <a:pPr marL="0" lvl="0" indent="0" algn="l" rtl="0">
              <a:spcBef>
                <a:spcPts val="200"/>
              </a:spcBef>
              <a:spcAft>
                <a:spcPts val="0"/>
              </a:spcAft>
              <a:buNone/>
            </a:pPr>
            <a:r>
              <a:rPr lang="en"/>
              <a:t>Go to the Issuu homepage to upload and publish your work. </a:t>
            </a:r>
            <a:endParaRPr/>
          </a:p>
        </p:txBody>
      </p:sp>
      <p:sp>
        <p:nvSpPr>
          <p:cNvPr id="127" name="Google Shape;127;p14"/>
          <p:cNvSpPr txBox="1"/>
          <p:nvPr/>
        </p:nvSpPr>
        <p:spPr>
          <a:xfrm>
            <a:off x="444668" y="462549"/>
            <a:ext cx="5177400" cy="9015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en" sz="2400" b="1"/>
              <a:t>How to use this template</a:t>
            </a:r>
            <a:endParaRPr sz="2400" b="1"/>
          </a:p>
          <a:p>
            <a:pPr marL="0" lvl="0" indent="0" algn="l" rtl="0">
              <a:lnSpc>
                <a:spcPct val="107916"/>
              </a:lnSpc>
              <a:spcBef>
                <a:spcPts val="800"/>
              </a:spcBef>
              <a:spcAft>
                <a:spcPts val="800"/>
              </a:spcAft>
              <a:buClr>
                <a:schemeClr val="dk1"/>
              </a:buClr>
              <a:buSzPts val="1100"/>
              <a:buFont typeface="Arial"/>
              <a:buNone/>
            </a:pPr>
            <a:endParaRPr/>
          </a:p>
        </p:txBody>
      </p:sp>
      <p:pic>
        <p:nvPicPr>
          <p:cNvPr id="128" name="Google Shape;128;p14"/>
          <p:cNvPicPr preferRelativeResize="0"/>
          <p:nvPr/>
        </p:nvPicPr>
        <p:blipFill>
          <a:blip r:embed="rId3">
            <a:alphaModFix/>
          </a:blip>
          <a:stretch>
            <a:fillRect/>
          </a:stretch>
        </p:blipFill>
        <p:spPr>
          <a:xfrm>
            <a:off x="528750" y="8645507"/>
            <a:ext cx="1820125" cy="423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5"/>
          <p:cNvSpPr txBox="1"/>
          <p:nvPr/>
        </p:nvSpPr>
        <p:spPr>
          <a:xfrm>
            <a:off x="445145" y="1523387"/>
            <a:ext cx="6669900" cy="69192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en" sz="1100" b="1">
                <a:solidFill>
                  <a:schemeClr val="dk1"/>
                </a:solidFill>
              </a:rPr>
              <a:t>If you publish any of the images provided in this template, you comply with the following:</a:t>
            </a:r>
            <a:endParaRPr sz="1100" b="1">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en" sz="1150">
                <a:solidFill>
                  <a:schemeClr val="dk1"/>
                </a:solidFill>
              </a:rPr>
              <a:t>PLEASE be aware, that you are obligated to remove the images in the template before using or sharing the template </a:t>
            </a:r>
            <a:r>
              <a:rPr lang="en" sz="1100" b="1">
                <a:solidFill>
                  <a:schemeClr val="dk1"/>
                </a:solidFill>
              </a:rPr>
              <a:t>if you cannot agree to the below terms for your free use of the images: </a:t>
            </a:r>
            <a:endParaRPr sz="1100" b="1">
              <a:solidFill>
                <a:schemeClr val="dk1"/>
              </a:solidFill>
            </a:endParaRPr>
          </a:p>
          <a:p>
            <a:pPr marL="457200" lvl="0" indent="-301625" algn="l" rtl="0">
              <a:lnSpc>
                <a:spcPct val="107916"/>
              </a:lnSpc>
              <a:spcBef>
                <a:spcPts val="800"/>
              </a:spcBef>
              <a:spcAft>
                <a:spcPts val="0"/>
              </a:spcAft>
              <a:buClr>
                <a:schemeClr val="dk1"/>
              </a:buClr>
              <a:buSzPts val="1150"/>
              <a:buChar char="●"/>
            </a:pPr>
            <a:r>
              <a:rPr lang="en" sz="1150">
                <a:solidFill>
                  <a:schemeClr val="dk1"/>
                </a:solidFill>
              </a:rPr>
              <a:t>You agree that ISSUU provides you the images as a free service for your convenience, and that ISSUU is not liable to you for any loss or damages suffered by you due to the use of the Images as the images are provided AS IS.</a:t>
            </a:r>
            <a:endParaRPr sz="1150">
              <a:solidFill>
                <a:schemeClr val="dk1"/>
              </a:solidFill>
            </a:endParaRPr>
          </a:p>
          <a:p>
            <a:pPr marL="457200" lvl="0" indent="-301625" algn="l" rtl="0">
              <a:lnSpc>
                <a:spcPct val="107916"/>
              </a:lnSpc>
              <a:spcBef>
                <a:spcPts val="0"/>
              </a:spcBef>
              <a:spcAft>
                <a:spcPts val="0"/>
              </a:spcAft>
              <a:buClr>
                <a:schemeClr val="dk1"/>
              </a:buClr>
              <a:buSzPts val="1150"/>
              <a:buChar char="●"/>
            </a:pPr>
            <a:r>
              <a:rPr lang="en" sz="1150">
                <a:solidFill>
                  <a:schemeClr val="dk1"/>
                </a:solidFill>
              </a:rPr>
              <a:t>ISSUU’s only obligation towards you is to hold a valid license to grant you a worldwide and perpetual license for use with any media and format, with the below restrictions:</a:t>
            </a:r>
            <a:endParaRPr sz="1150">
              <a:solidFill>
                <a:schemeClr val="dk1"/>
              </a:solidFill>
            </a:endParaRPr>
          </a:p>
          <a:p>
            <a:pPr marL="457200" lvl="0" indent="0" algn="l" rtl="0">
              <a:lnSpc>
                <a:spcPct val="107916"/>
              </a:lnSpc>
              <a:spcBef>
                <a:spcPts val="800"/>
              </a:spcBef>
              <a:spcAft>
                <a:spcPts val="0"/>
              </a:spcAft>
              <a:buNone/>
            </a:pPr>
            <a:endParaRPr sz="1150">
              <a:solidFill>
                <a:schemeClr val="dk1"/>
              </a:solidFill>
            </a:endParaRPr>
          </a:p>
          <a:p>
            <a:pPr marL="914400" lvl="1" indent="-301625" algn="l" rtl="0">
              <a:lnSpc>
                <a:spcPct val="107916"/>
              </a:lnSpc>
              <a:spcBef>
                <a:spcPts val="800"/>
              </a:spcBef>
              <a:spcAft>
                <a:spcPts val="0"/>
              </a:spcAft>
              <a:buClr>
                <a:schemeClr val="dk1"/>
              </a:buClr>
              <a:buSzPts val="1150"/>
              <a:buChar char="○"/>
            </a:pPr>
            <a:r>
              <a:rPr lang="en" sz="1150">
                <a:solidFill>
                  <a:schemeClr val="dk1"/>
                </a:solidFill>
              </a:rPr>
              <a:t>You may only use the images for your own commercial or non-commercial use. </a:t>
            </a:r>
            <a:endParaRPr sz="1150">
              <a:solidFill>
                <a:schemeClr val="dk1"/>
              </a:solidFill>
            </a:endParaRPr>
          </a:p>
          <a:p>
            <a:pPr marL="914400" lvl="1" indent="-301625" algn="l" rtl="0">
              <a:lnSpc>
                <a:spcPct val="107916"/>
              </a:lnSpc>
              <a:spcBef>
                <a:spcPts val="0"/>
              </a:spcBef>
              <a:spcAft>
                <a:spcPts val="0"/>
              </a:spcAft>
              <a:buClr>
                <a:schemeClr val="dk1"/>
              </a:buClr>
              <a:buSzPts val="1150"/>
              <a:buChar char="○"/>
            </a:pPr>
            <a:r>
              <a:rPr lang="en" sz="1150">
                <a:solidFill>
                  <a:schemeClr val="dk1"/>
                </a:solidFill>
              </a:rPr>
              <a:t>You are NOT allowed to resell, redistribute, transfer or sublicense the images to a third party or to represent yourself as the original copyright owner of an image. </a:t>
            </a:r>
            <a:endParaRPr sz="1150">
              <a:solidFill>
                <a:schemeClr val="dk1"/>
              </a:solidFill>
            </a:endParaRPr>
          </a:p>
          <a:p>
            <a:pPr marL="914400" lvl="1" indent="-301625" algn="l" rtl="0">
              <a:lnSpc>
                <a:spcPct val="107916"/>
              </a:lnSpc>
              <a:spcBef>
                <a:spcPts val="0"/>
              </a:spcBef>
              <a:spcAft>
                <a:spcPts val="0"/>
              </a:spcAft>
              <a:buClr>
                <a:schemeClr val="dk1"/>
              </a:buClr>
              <a:buSzPts val="1150"/>
              <a:buChar char="○"/>
            </a:pPr>
            <a:r>
              <a:rPr lang="en" sz="1150">
                <a:solidFill>
                  <a:schemeClr val="dk1"/>
                </a:solidFill>
              </a:rPr>
              <a:t>You are NOT allowed to use the images for print advertising purposes, even if we provide you with a printing opportunity. </a:t>
            </a:r>
            <a:endParaRPr sz="1150">
              <a:solidFill>
                <a:schemeClr val="dk1"/>
              </a:solidFill>
            </a:endParaRPr>
          </a:p>
          <a:p>
            <a:pPr marL="914400" lvl="1" indent="-301625" algn="l" rtl="0">
              <a:lnSpc>
                <a:spcPct val="107916"/>
              </a:lnSpc>
              <a:spcBef>
                <a:spcPts val="0"/>
              </a:spcBef>
              <a:spcAft>
                <a:spcPts val="0"/>
              </a:spcAft>
              <a:buClr>
                <a:schemeClr val="dk1"/>
              </a:buClr>
              <a:buSzPts val="1150"/>
              <a:buChar char="○"/>
            </a:pPr>
            <a:r>
              <a:rPr lang="en" sz="1150">
                <a:solidFill>
                  <a:schemeClr val="dk1"/>
                </a:solidFill>
              </a:rPr>
              <a:t>The Images cannot be used in an illegal, offensive, defamatory, racist or pornographic context or manner or in a way or context that violates any applicable laws, regulations and industry codes, e.g. for protection or sports content, and you may not include the image in whole or in part in a logo, trademark, service mark etc. </a:t>
            </a:r>
            <a:endParaRPr sz="1150">
              <a:solidFill>
                <a:schemeClr val="dk1"/>
              </a:solidFill>
            </a:endParaRPr>
          </a:p>
          <a:p>
            <a:pPr marL="914400" lvl="1" indent="-301625" algn="l" rtl="0">
              <a:lnSpc>
                <a:spcPct val="107916"/>
              </a:lnSpc>
              <a:spcBef>
                <a:spcPts val="0"/>
              </a:spcBef>
              <a:spcAft>
                <a:spcPts val="0"/>
              </a:spcAft>
              <a:buClr>
                <a:schemeClr val="dk1"/>
              </a:buClr>
              <a:buSzPts val="1150"/>
              <a:buChar char="○"/>
            </a:pPr>
            <a:r>
              <a:rPr lang="en" sz="1150">
                <a:solidFill>
                  <a:schemeClr val="dk1"/>
                </a:solidFill>
              </a:rPr>
              <a:t>The images can only be used in editorial content </a:t>
            </a:r>
            <a:r>
              <a:rPr lang="en" sz="1100" b="1">
                <a:solidFill>
                  <a:schemeClr val="dk1"/>
                </a:solidFill>
              </a:rPr>
              <a:t>with</a:t>
            </a:r>
            <a:r>
              <a:rPr lang="en" sz="1150">
                <a:solidFill>
                  <a:schemeClr val="dk1"/>
                </a:solidFill>
              </a:rPr>
              <a:t> proper crediting of the photographer(s) and </a:t>
            </a:r>
            <a:r>
              <a:rPr lang="en" sz="1150" u="sng">
                <a:solidFill>
                  <a:schemeClr val="hlink"/>
                </a:solidFill>
                <a:hlinkClick r:id="rId3"/>
              </a:rPr>
              <a:t>EyeEm</a:t>
            </a:r>
            <a:r>
              <a:rPr lang="en" sz="1150">
                <a:solidFill>
                  <a:schemeClr val="dk1"/>
                </a:solidFill>
              </a:rPr>
              <a:t>.</a:t>
            </a:r>
            <a:endParaRPr sz="1150">
              <a:solidFill>
                <a:schemeClr val="dk1"/>
              </a:solidFill>
            </a:endParaRPr>
          </a:p>
          <a:p>
            <a:pPr marL="914400" lvl="0" indent="0" algn="l" rtl="0">
              <a:lnSpc>
                <a:spcPct val="107916"/>
              </a:lnSpc>
              <a:spcBef>
                <a:spcPts val="800"/>
              </a:spcBef>
              <a:spcAft>
                <a:spcPts val="0"/>
              </a:spcAft>
              <a:buNone/>
            </a:pPr>
            <a:endParaRPr sz="1150">
              <a:solidFill>
                <a:schemeClr val="dk1"/>
              </a:solidFill>
            </a:endParaRPr>
          </a:p>
          <a:p>
            <a:pPr marL="457200" lvl="0" indent="-301625" algn="l" rtl="0">
              <a:lnSpc>
                <a:spcPct val="107916"/>
              </a:lnSpc>
              <a:spcBef>
                <a:spcPts val="800"/>
              </a:spcBef>
              <a:spcAft>
                <a:spcPts val="0"/>
              </a:spcAft>
              <a:buClr>
                <a:schemeClr val="dk1"/>
              </a:buClr>
              <a:buSzPts val="1150"/>
              <a:buChar char="●"/>
            </a:pPr>
            <a:r>
              <a:rPr lang="en" sz="1150">
                <a:solidFill>
                  <a:schemeClr val="dk1"/>
                </a:solidFill>
              </a:rPr>
              <a:t>You may crop and color adapt the images, </a:t>
            </a:r>
            <a:r>
              <a:rPr lang="en" sz="1100" b="1">
                <a:solidFill>
                  <a:schemeClr val="dk1"/>
                </a:solidFill>
              </a:rPr>
              <a:t>but only</a:t>
            </a:r>
            <a:r>
              <a:rPr lang="en" sz="1150">
                <a:solidFill>
                  <a:schemeClr val="dk1"/>
                </a:solidFill>
              </a:rPr>
              <a:t> in accordance with applicable industry standards. </a:t>
            </a:r>
            <a:endParaRPr sz="1150">
              <a:solidFill>
                <a:schemeClr val="dk1"/>
              </a:solidFill>
            </a:endParaRPr>
          </a:p>
          <a:p>
            <a:pPr marL="457200" lvl="0" indent="0" algn="l" rtl="0">
              <a:lnSpc>
                <a:spcPct val="107916"/>
              </a:lnSpc>
              <a:spcBef>
                <a:spcPts val="800"/>
              </a:spcBef>
              <a:spcAft>
                <a:spcPts val="0"/>
              </a:spcAft>
              <a:buNone/>
            </a:pPr>
            <a:endParaRPr sz="1150">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en" sz="1150">
                <a:solidFill>
                  <a:schemeClr val="dk1"/>
                </a:solidFill>
              </a:rPr>
              <a:t>If you want to use one or more of the images in the template for prohibited activities, you are obliged to take out a license with EyeEm on </a:t>
            </a:r>
            <a:r>
              <a:rPr lang="en" sz="1150" u="sng">
                <a:solidFill>
                  <a:schemeClr val="hlink"/>
                </a:solidFill>
                <a:hlinkClick r:id="rId3"/>
              </a:rPr>
              <a:t>eyeem.com</a:t>
            </a:r>
            <a:r>
              <a:rPr lang="en" sz="1150">
                <a:solidFill>
                  <a:schemeClr val="dk1"/>
                </a:solidFill>
              </a:rPr>
              <a:t> that will cover your intended use of the images. </a:t>
            </a:r>
            <a:endParaRPr sz="1150">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en" sz="1150" i="1">
                <a:solidFill>
                  <a:schemeClr val="dk1"/>
                </a:solidFill>
              </a:rPr>
              <a:t>The above license terms shall be governed by the laws of Germany and the competent courts of Berlin, Germany shall have exclusive jurisdiction. </a:t>
            </a:r>
            <a:endParaRPr sz="1150" i="1">
              <a:solidFill>
                <a:schemeClr val="dk1"/>
              </a:solidFill>
            </a:endParaRPr>
          </a:p>
          <a:p>
            <a:pPr marL="0" lvl="0" indent="0" algn="l" rtl="0">
              <a:lnSpc>
                <a:spcPct val="107916"/>
              </a:lnSpc>
              <a:spcBef>
                <a:spcPts val="800"/>
              </a:spcBef>
              <a:spcAft>
                <a:spcPts val="800"/>
              </a:spcAft>
              <a:buClr>
                <a:schemeClr val="dk1"/>
              </a:buClr>
              <a:buSzPts val="1100"/>
              <a:buFont typeface="Arial"/>
              <a:buNone/>
            </a:pPr>
            <a:r>
              <a:rPr lang="en" sz="1150">
                <a:solidFill>
                  <a:schemeClr val="dk1"/>
                </a:solidFill>
              </a:rPr>
              <a:t>You accept that ISSUU, EyeEm and the photographer may separately enforce these license terms and in particular any infringement of these license terms against you.</a:t>
            </a:r>
            <a:endParaRPr sz="1150"/>
          </a:p>
        </p:txBody>
      </p:sp>
      <p:sp>
        <p:nvSpPr>
          <p:cNvPr id="134" name="Google Shape;134;p15"/>
          <p:cNvSpPr txBox="1"/>
          <p:nvPr/>
        </p:nvSpPr>
        <p:spPr>
          <a:xfrm>
            <a:off x="444668" y="462549"/>
            <a:ext cx="5177400" cy="8325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en" sz="1800" b="1"/>
              <a:t>PLEASE READ</a:t>
            </a:r>
            <a:r>
              <a:rPr lang="en" sz="1600" b="1"/>
              <a:t> before uploading your template.</a:t>
            </a:r>
            <a:endParaRPr sz="1600" b="1"/>
          </a:p>
          <a:p>
            <a:pPr marL="0" lvl="0" indent="0" algn="l" rtl="0">
              <a:lnSpc>
                <a:spcPct val="107916"/>
              </a:lnSpc>
              <a:spcBef>
                <a:spcPts val="800"/>
              </a:spcBef>
              <a:spcAft>
                <a:spcPts val="800"/>
              </a:spcAft>
              <a:buClr>
                <a:schemeClr val="dk1"/>
              </a:buClr>
              <a:buSzPts val="1100"/>
              <a:buFont typeface="Arial"/>
              <a:buNone/>
            </a:pPr>
            <a:r>
              <a:rPr lang="en" sz="1600" b="1"/>
              <a:t>You are free to delete this page after reading.  </a:t>
            </a:r>
            <a:endParaRPr/>
          </a:p>
        </p:txBody>
      </p:sp>
      <p:pic>
        <p:nvPicPr>
          <p:cNvPr id="135" name="Google Shape;135;p15"/>
          <p:cNvPicPr preferRelativeResize="0"/>
          <p:nvPr/>
        </p:nvPicPr>
        <p:blipFill>
          <a:blip r:embed="rId4">
            <a:alphaModFix/>
          </a:blip>
          <a:stretch>
            <a:fillRect/>
          </a:stretch>
        </p:blipFill>
        <p:spPr>
          <a:xfrm>
            <a:off x="528750" y="8645507"/>
            <a:ext cx="1820125" cy="423225"/>
          </a:xfrm>
          <a:prstGeom prst="rect">
            <a:avLst/>
          </a:prstGeom>
          <a:noFill/>
          <a:ln>
            <a:noFill/>
          </a:ln>
        </p:spPr>
      </p:pic>
      <p:pic>
        <p:nvPicPr>
          <p:cNvPr id="136" name="Google Shape;136;p15"/>
          <p:cNvPicPr preferRelativeResize="0"/>
          <p:nvPr/>
        </p:nvPicPr>
        <p:blipFill>
          <a:blip r:embed="rId5">
            <a:alphaModFix/>
          </a:blip>
          <a:stretch>
            <a:fillRect/>
          </a:stretch>
        </p:blipFill>
        <p:spPr>
          <a:xfrm>
            <a:off x="2968847" y="8686017"/>
            <a:ext cx="1444750" cy="476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3">
            <a:alphaModFix/>
          </a:blip>
          <a:srcRect t="1475" b="1465"/>
          <a:stretch/>
        </p:blipFill>
        <p:spPr>
          <a:xfrm>
            <a:off x="0" y="0"/>
            <a:ext cx="7772398" cy="10058399"/>
          </a:xfrm>
          <a:prstGeom prst="rect">
            <a:avLst/>
          </a:prstGeom>
          <a:noFill/>
          <a:ln>
            <a:noFill/>
          </a:ln>
        </p:spPr>
      </p:pic>
      <p:sp>
        <p:nvSpPr>
          <p:cNvPr id="23" name="Google Shape;23;p4"/>
          <p:cNvSpPr txBox="1"/>
          <p:nvPr/>
        </p:nvSpPr>
        <p:spPr>
          <a:xfrm>
            <a:off x="6654300" y="0"/>
            <a:ext cx="1118100" cy="160200"/>
          </a:xfrm>
          <a:prstGeom prst="rect">
            <a:avLst/>
          </a:prstGeom>
          <a:solidFill>
            <a:srgbClr val="666666"/>
          </a:solidFill>
          <a:ln>
            <a:noFill/>
          </a:ln>
        </p:spPr>
        <p:txBody>
          <a:bodyPr spcFirstLastPara="1" wrap="square" lIns="18275" tIns="18275" rIns="18275" bIns="18275" anchor="t" anchorCtr="0">
            <a:spAutoFit/>
          </a:bodyPr>
          <a:lstStyle/>
          <a:p>
            <a:pPr marL="0" lvl="0" indent="0" algn="l" rtl="0">
              <a:spcBef>
                <a:spcPts val="0"/>
              </a:spcBef>
              <a:spcAft>
                <a:spcPts val="0"/>
              </a:spcAft>
              <a:buNone/>
            </a:pPr>
            <a:r>
              <a:rPr lang="en" sz="800" i="1">
                <a:solidFill>
                  <a:srgbClr val="FFFFFF"/>
                </a:solidFill>
              </a:rPr>
              <a:t>Photo by </a:t>
            </a:r>
            <a:r>
              <a:rPr lang="en" sz="800" i="1" u="sng">
                <a:solidFill>
                  <a:srgbClr val="00FFFF"/>
                </a:solidFill>
                <a:hlinkClick r:id="rId4">
                  <a:extLst>
                    <a:ext uri="{A12FA001-AC4F-418D-AE19-62706E023703}">
                      <ahyp:hlinkClr xmlns:ahyp="http://schemas.microsoft.com/office/drawing/2018/hyperlinkcolor" val="tx"/>
                    </a:ext>
                  </a:extLst>
                </a:hlinkClick>
              </a:rPr>
              <a:t>A</a:t>
            </a:r>
            <a:r>
              <a:rPr lang="en" sz="800" i="1" u="sng">
                <a:solidFill>
                  <a:srgbClr val="00FFFF"/>
                </a:solidFill>
                <a:hlinkClick r:id="rId4">
                  <a:extLst>
                    <a:ext uri="{A12FA001-AC4F-418D-AE19-62706E023703}">
                      <ahyp:hlinkClr xmlns:ahyp="http://schemas.microsoft.com/office/drawing/2018/hyperlinkcolor" val="tx"/>
                    </a:ext>
                  </a:extLst>
                </a:hlinkClick>
              </a:rPr>
              <a:t>dam Werner</a:t>
            </a:r>
            <a:endParaRPr sz="800" i="1">
              <a:solidFill>
                <a:srgbClr val="00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3">
            <a:alphaModFix/>
          </a:blip>
          <a:srcRect l="26651" r="21846"/>
          <a:stretch/>
        </p:blipFill>
        <p:spPr>
          <a:xfrm>
            <a:off x="0" y="0"/>
            <a:ext cx="7772401" cy="10058398"/>
          </a:xfrm>
          <a:prstGeom prst="rect">
            <a:avLst/>
          </a:prstGeom>
          <a:noFill/>
          <a:ln>
            <a:noFill/>
          </a:ln>
        </p:spPr>
      </p:pic>
      <p:sp>
        <p:nvSpPr>
          <p:cNvPr id="29" name="Google Shape;29;p5"/>
          <p:cNvSpPr txBox="1"/>
          <p:nvPr/>
        </p:nvSpPr>
        <p:spPr>
          <a:xfrm>
            <a:off x="6735611" y="0"/>
            <a:ext cx="1036800" cy="160200"/>
          </a:xfrm>
          <a:prstGeom prst="rect">
            <a:avLst/>
          </a:prstGeom>
          <a:solidFill>
            <a:srgbClr val="666666"/>
          </a:solidFill>
          <a:ln>
            <a:noFill/>
          </a:ln>
        </p:spPr>
        <p:txBody>
          <a:bodyPr spcFirstLastPara="1" wrap="square" lIns="18275" tIns="18275" rIns="18275" bIns="18275" anchor="t" anchorCtr="0">
            <a:spAutoFit/>
          </a:bodyPr>
          <a:lstStyle/>
          <a:p>
            <a:pPr marL="0" lvl="0" indent="0" algn="l" rtl="0">
              <a:spcBef>
                <a:spcPts val="0"/>
              </a:spcBef>
              <a:spcAft>
                <a:spcPts val="0"/>
              </a:spcAft>
              <a:buNone/>
            </a:pPr>
            <a:r>
              <a:rPr lang="en" sz="800" i="1">
                <a:solidFill>
                  <a:srgbClr val="FFFFFF"/>
                </a:solidFill>
              </a:rPr>
              <a:t>Photo by </a:t>
            </a:r>
            <a:r>
              <a:rPr lang="en" sz="800" i="1" u="sng">
                <a:solidFill>
                  <a:srgbClr val="00FFFF"/>
                </a:solidFill>
                <a:hlinkClick r:id="rId4">
                  <a:extLst>
                    <a:ext uri="{A12FA001-AC4F-418D-AE19-62706E023703}">
                      <ahyp:hlinkClr xmlns:ahyp="http://schemas.microsoft.com/office/drawing/2018/hyperlinkcolor" val="tx"/>
                    </a:ext>
                  </a:extLst>
                </a:hlinkClick>
              </a:rPr>
              <a:t>Svante Berg</a:t>
            </a:r>
            <a:endParaRPr sz="800" i="1">
              <a:solidFill>
                <a:srgbClr val="00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p6"/>
          <p:cNvSpPr txBox="1"/>
          <p:nvPr/>
        </p:nvSpPr>
        <p:spPr>
          <a:xfrm>
            <a:off x="534825" y="7013236"/>
            <a:ext cx="6723300" cy="23553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a:solidFill>
                  <a:schemeClr val="dk1"/>
                </a:solidFill>
              </a:rPr>
              <a:t>Lorem ipsum dolor sit amet, consectetur dolor sit adipiscing elit, sed do eiusmod tempor. Ut  incididunt ut labore et dolore magna aliqua. Ut enim ad minim veniam, quis nostrud  Ut dolor sit exercitation ullamco laboris nisi ut aliquip ex ea commodo dolor sit  consequat.</a:t>
            </a:r>
            <a:endParaRPr sz="1350">
              <a:solidFill>
                <a:schemeClr val="dk1"/>
              </a:solidFill>
            </a:endParaRPr>
          </a:p>
          <a:p>
            <a:pPr marL="0" lvl="0" indent="0" algn="l" rtl="0">
              <a:lnSpc>
                <a:spcPct val="130000"/>
              </a:lnSpc>
              <a:spcBef>
                <a:spcPts val="2000"/>
              </a:spcBef>
              <a:spcAft>
                <a:spcPts val="0"/>
              </a:spcAft>
              <a:buClr>
                <a:schemeClr val="dk1"/>
              </a:buClr>
              <a:buSzPts val="1100"/>
              <a:buFont typeface="Arial"/>
              <a:buNone/>
            </a:pPr>
            <a:r>
              <a:rPr lang="en" sz="1350">
                <a:solidFill>
                  <a:schemeClr val="dk1"/>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sz="1350">
              <a:solidFill>
                <a:schemeClr val="dk1"/>
              </a:solidFill>
            </a:endParaRPr>
          </a:p>
        </p:txBody>
      </p:sp>
      <p:pic>
        <p:nvPicPr>
          <p:cNvPr id="35" name="Google Shape;35;p6"/>
          <p:cNvPicPr preferRelativeResize="0"/>
          <p:nvPr/>
        </p:nvPicPr>
        <p:blipFill rotWithShape="1">
          <a:blip r:embed="rId3">
            <a:alphaModFix/>
          </a:blip>
          <a:srcRect l="8485" r="8485"/>
          <a:stretch/>
        </p:blipFill>
        <p:spPr>
          <a:xfrm>
            <a:off x="227300" y="228600"/>
            <a:ext cx="7321200" cy="5877000"/>
          </a:xfrm>
          <a:prstGeom prst="rect">
            <a:avLst/>
          </a:prstGeom>
          <a:noFill/>
          <a:ln>
            <a:noFill/>
          </a:ln>
        </p:spPr>
      </p:pic>
      <p:sp>
        <p:nvSpPr>
          <p:cNvPr id="36" name="Google Shape;36;p6"/>
          <p:cNvSpPr txBox="1"/>
          <p:nvPr/>
        </p:nvSpPr>
        <p:spPr>
          <a:xfrm>
            <a:off x="530624" y="6745577"/>
            <a:ext cx="1857300" cy="2079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b="1"/>
              <a:t>Price</a:t>
            </a:r>
            <a:endParaRPr sz="1350" b="1"/>
          </a:p>
        </p:txBody>
      </p:sp>
      <p:sp>
        <p:nvSpPr>
          <p:cNvPr id="37" name="Google Shape;37;p6"/>
          <p:cNvSpPr txBox="1"/>
          <p:nvPr/>
        </p:nvSpPr>
        <p:spPr>
          <a:xfrm>
            <a:off x="520524" y="6415607"/>
            <a:ext cx="18573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800"/>
              <a:t>Name</a:t>
            </a:r>
            <a:endParaRPr sz="2300"/>
          </a:p>
        </p:txBody>
      </p:sp>
      <p:sp>
        <p:nvSpPr>
          <p:cNvPr id="38" name="Google Shape;38;p6"/>
          <p:cNvSpPr txBox="1"/>
          <p:nvPr/>
        </p:nvSpPr>
        <p:spPr>
          <a:xfrm>
            <a:off x="6634100" y="228600"/>
            <a:ext cx="914400" cy="160200"/>
          </a:xfrm>
          <a:prstGeom prst="rect">
            <a:avLst/>
          </a:prstGeom>
          <a:solidFill>
            <a:srgbClr val="666666"/>
          </a:solidFill>
          <a:ln>
            <a:noFill/>
          </a:ln>
        </p:spPr>
        <p:txBody>
          <a:bodyPr spcFirstLastPara="1" wrap="square" lIns="18275" tIns="18275" rIns="18275" bIns="18275" anchor="t" anchorCtr="0">
            <a:spAutoFit/>
          </a:bodyPr>
          <a:lstStyle/>
          <a:p>
            <a:pPr marL="0" lvl="0" indent="0" algn="l" rtl="0">
              <a:spcBef>
                <a:spcPts val="0"/>
              </a:spcBef>
              <a:spcAft>
                <a:spcPts val="0"/>
              </a:spcAft>
              <a:buNone/>
            </a:pPr>
            <a:r>
              <a:rPr lang="en" sz="800" i="1">
                <a:solidFill>
                  <a:srgbClr val="FFFFFF"/>
                </a:solidFill>
              </a:rPr>
              <a:t>Photo by </a:t>
            </a:r>
            <a:r>
              <a:rPr lang="en" sz="800" i="1" u="sng">
                <a:solidFill>
                  <a:srgbClr val="00FFFF"/>
                </a:solidFill>
                <a:hlinkClick r:id="rId4">
                  <a:extLst>
                    <a:ext uri="{A12FA001-AC4F-418D-AE19-62706E023703}">
                      <ahyp:hlinkClr xmlns:ahyp="http://schemas.microsoft.com/office/drawing/2018/hyperlinkcolor" val="tx"/>
                    </a:ext>
                  </a:extLst>
                </a:hlinkClick>
              </a:rPr>
              <a:t>Giovanny</a:t>
            </a:r>
            <a:endParaRPr sz="800" i="1">
              <a:solidFill>
                <a:srgbClr val="00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p7"/>
          <p:cNvSpPr txBox="1"/>
          <p:nvPr/>
        </p:nvSpPr>
        <p:spPr>
          <a:xfrm>
            <a:off x="520524" y="6415607"/>
            <a:ext cx="18573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800"/>
              <a:t>Name</a:t>
            </a:r>
            <a:endParaRPr sz="2300"/>
          </a:p>
        </p:txBody>
      </p:sp>
      <p:sp>
        <p:nvSpPr>
          <p:cNvPr id="44" name="Google Shape;44;p7"/>
          <p:cNvSpPr txBox="1"/>
          <p:nvPr/>
        </p:nvSpPr>
        <p:spPr>
          <a:xfrm>
            <a:off x="534825" y="7013236"/>
            <a:ext cx="6723300" cy="23553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a:solidFill>
                  <a:schemeClr val="dk1"/>
                </a:solidFill>
              </a:rPr>
              <a:t>Lorem ipsum dolor sit amet, consectetur dolor sit adipiscing elit, sed do eiusmod tempor. Ut  incididunt ut labore et dolore magna aliqua. Ut enim ad minim veniam, quis nostrud  Ut dolor sit exercitation ullamco laboris nisi ut aliquip ex ea commodo dolor sit  consequat.</a:t>
            </a:r>
            <a:endParaRPr sz="1350">
              <a:solidFill>
                <a:schemeClr val="dk1"/>
              </a:solidFill>
            </a:endParaRPr>
          </a:p>
          <a:p>
            <a:pPr marL="0" lvl="0" indent="0" algn="l" rtl="0">
              <a:lnSpc>
                <a:spcPct val="130000"/>
              </a:lnSpc>
              <a:spcBef>
                <a:spcPts val="2000"/>
              </a:spcBef>
              <a:spcAft>
                <a:spcPts val="0"/>
              </a:spcAft>
              <a:buNone/>
            </a:pPr>
            <a:r>
              <a:rPr lang="en" sz="1350">
                <a:solidFill>
                  <a:schemeClr val="dk1"/>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sz="1350">
              <a:solidFill>
                <a:schemeClr val="dk1"/>
              </a:solidFill>
            </a:endParaRPr>
          </a:p>
        </p:txBody>
      </p:sp>
      <p:pic>
        <p:nvPicPr>
          <p:cNvPr id="45" name="Google Shape;45;p7"/>
          <p:cNvPicPr preferRelativeResize="0"/>
          <p:nvPr/>
        </p:nvPicPr>
        <p:blipFill rotWithShape="1">
          <a:blip r:embed="rId3">
            <a:alphaModFix/>
          </a:blip>
          <a:srcRect l="8671" r="8663"/>
          <a:stretch/>
        </p:blipFill>
        <p:spPr>
          <a:xfrm>
            <a:off x="227300" y="228600"/>
            <a:ext cx="7321200" cy="5877000"/>
          </a:xfrm>
          <a:prstGeom prst="rect">
            <a:avLst/>
          </a:prstGeom>
          <a:noFill/>
          <a:ln>
            <a:noFill/>
          </a:ln>
        </p:spPr>
      </p:pic>
      <p:sp>
        <p:nvSpPr>
          <p:cNvPr id="46" name="Google Shape;46;p7"/>
          <p:cNvSpPr txBox="1"/>
          <p:nvPr/>
        </p:nvSpPr>
        <p:spPr>
          <a:xfrm>
            <a:off x="530624" y="6746544"/>
            <a:ext cx="1857300" cy="2079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b="1"/>
              <a:t>Price</a:t>
            </a:r>
            <a:endParaRPr sz="1350" b="1"/>
          </a:p>
        </p:txBody>
      </p:sp>
      <p:sp>
        <p:nvSpPr>
          <p:cNvPr id="47" name="Google Shape;47;p7"/>
          <p:cNvSpPr txBox="1"/>
          <p:nvPr/>
        </p:nvSpPr>
        <p:spPr>
          <a:xfrm>
            <a:off x="6410325" y="228600"/>
            <a:ext cx="1138200" cy="160200"/>
          </a:xfrm>
          <a:prstGeom prst="rect">
            <a:avLst/>
          </a:prstGeom>
          <a:solidFill>
            <a:srgbClr val="666666"/>
          </a:solidFill>
          <a:ln>
            <a:noFill/>
          </a:ln>
        </p:spPr>
        <p:txBody>
          <a:bodyPr spcFirstLastPara="1" wrap="square" lIns="18275" tIns="18275" rIns="18275" bIns="18275" anchor="t" anchorCtr="0">
            <a:spAutoFit/>
          </a:bodyPr>
          <a:lstStyle/>
          <a:p>
            <a:pPr marL="0" lvl="0" indent="0" algn="l" rtl="0">
              <a:spcBef>
                <a:spcPts val="0"/>
              </a:spcBef>
              <a:spcAft>
                <a:spcPts val="0"/>
              </a:spcAft>
              <a:buNone/>
            </a:pPr>
            <a:r>
              <a:rPr lang="en" sz="800" i="1">
                <a:solidFill>
                  <a:srgbClr val="FFFFFF"/>
                </a:solidFill>
              </a:rPr>
              <a:t>Photo by</a:t>
            </a:r>
            <a:r>
              <a:rPr lang="en" sz="800" i="1">
                <a:solidFill>
                  <a:srgbClr val="00FFFF"/>
                </a:solidFill>
              </a:rPr>
              <a:t> </a:t>
            </a:r>
            <a:r>
              <a:rPr lang="en" sz="800" i="1" u="sng">
                <a:solidFill>
                  <a:srgbClr val="00FFFF"/>
                </a:solidFill>
                <a:hlinkClick r:id="rId4">
                  <a:extLst>
                    <a:ext uri="{A12FA001-AC4F-418D-AE19-62706E023703}">
                      <ahyp:hlinkClr xmlns:ahyp="http://schemas.microsoft.com/office/drawing/2018/hyperlinkcolor" val="tx"/>
                    </a:ext>
                  </a:extLst>
                </a:hlinkClick>
              </a:rPr>
              <a:t>Alexey Sulima</a:t>
            </a:r>
            <a:endParaRPr sz="800" i="1">
              <a:solidFill>
                <a:srgbClr val="00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3">
            <a:alphaModFix/>
          </a:blip>
          <a:srcRect l="23865" r="23865"/>
          <a:stretch/>
        </p:blipFill>
        <p:spPr>
          <a:xfrm>
            <a:off x="3597547" y="238071"/>
            <a:ext cx="3962399" cy="5063700"/>
          </a:xfrm>
          <a:prstGeom prst="rect">
            <a:avLst/>
          </a:prstGeom>
          <a:noFill/>
          <a:ln>
            <a:noFill/>
          </a:ln>
        </p:spPr>
      </p:pic>
      <p:pic>
        <p:nvPicPr>
          <p:cNvPr id="53" name="Google Shape;53;p8"/>
          <p:cNvPicPr preferRelativeResize="0"/>
          <p:nvPr/>
        </p:nvPicPr>
        <p:blipFill rotWithShape="1">
          <a:blip r:embed="rId4">
            <a:alphaModFix/>
          </a:blip>
          <a:srcRect t="25757" r="10128" b="14"/>
          <a:stretch/>
        </p:blipFill>
        <p:spPr>
          <a:xfrm>
            <a:off x="238073" y="5824775"/>
            <a:ext cx="3648127" cy="4017352"/>
          </a:xfrm>
          <a:prstGeom prst="rect">
            <a:avLst/>
          </a:prstGeom>
          <a:noFill/>
          <a:ln>
            <a:noFill/>
          </a:ln>
        </p:spPr>
      </p:pic>
      <p:sp>
        <p:nvSpPr>
          <p:cNvPr id="54" name="Google Shape;54;p8"/>
          <p:cNvSpPr txBox="1"/>
          <p:nvPr/>
        </p:nvSpPr>
        <p:spPr>
          <a:xfrm flipH="1">
            <a:off x="4786253" y="6157825"/>
            <a:ext cx="10563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800"/>
              <a:t>Name</a:t>
            </a:r>
            <a:endParaRPr sz="2300"/>
          </a:p>
        </p:txBody>
      </p:sp>
      <p:sp>
        <p:nvSpPr>
          <p:cNvPr id="55" name="Google Shape;55;p8"/>
          <p:cNvSpPr txBox="1"/>
          <p:nvPr/>
        </p:nvSpPr>
        <p:spPr>
          <a:xfrm flipH="1">
            <a:off x="4795629" y="6739634"/>
            <a:ext cx="2458200" cy="23688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a:solidFill>
                  <a:schemeClr val="dk1"/>
                </a:solidFill>
              </a:rPr>
              <a:t>Lorem ipsum dolor sit amet, consectetur dolor sit adipiscing elit, sed do eiusmod tempor. Ut  incididunt ut labore et dolore magna aliqua. Ut enim ad minim veniam, quis nostrud  Ut dolor sit exercitation ullamco laboris nisi ut aliquip ex ea commodo dolor sit  consequat.</a:t>
            </a:r>
            <a:endParaRPr sz="1350"/>
          </a:p>
        </p:txBody>
      </p:sp>
      <p:sp>
        <p:nvSpPr>
          <p:cNvPr id="56" name="Google Shape;56;p8"/>
          <p:cNvSpPr txBox="1"/>
          <p:nvPr/>
        </p:nvSpPr>
        <p:spPr>
          <a:xfrm flipH="1">
            <a:off x="509695" y="812856"/>
            <a:ext cx="18573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800"/>
              <a:t>Name</a:t>
            </a:r>
            <a:endParaRPr sz="1800"/>
          </a:p>
        </p:txBody>
      </p:sp>
      <p:sp>
        <p:nvSpPr>
          <p:cNvPr id="57" name="Google Shape;57;p8"/>
          <p:cNvSpPr txBox="1"/>
          <p:nvPr/>
        </p:nvSpPr>
        <p:spPr>
          <a:xfrm flipH="1">
            <a:off x="523250" y="1408216"/>
            <a:ext cx="2458200" cy="23688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a:solidFill>
                  <a:schemeClr val="dk1"/>
                </a:solidFill>
              </a:rPr>
              <a:t>Lorem ipsum dolor sit amet, consectetur dolor sit adipiscing elit, sed do eiusmod tempor. Ut  incididunt ut labore et dolore magna aliqua. Ut enim ad minim veniam, quis nostrud  Ut dolor sit exercitation ullamco laboris nisi ut aliquip ex ea commodo dolor sit  consequat.</a:t>
            </a:r>
            <a:endParaRPr sz="1350"/>
          </a:p>
        </p:txBody>
      </p:sp>
      <p:sp>
        <p:nvSpPr>
          <p:cNvPr id="58" name="Google Shape;58;p8"/>
          <p:cNvSpPr txBox="1"/>
          <p:nvPr/>
        </p:nvSpPr>
        <p:spPr>
          <a:xfrm>
            <a:off x="530624" y="1146178"/>
            <a:ext cx="1857300" cy="2079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b="1"/>
              <a:t>Price</a:t>
            </a:r>
            <a:endParaRPr sz="1350" b="1"/>
          </a:p>
        </p:txBody>
      </p:sp>
      <p:sp>
        <p:nvSpPr>
          <p:cNvPr id="59" name="Google Shape;59;p8"/>
          <p:cNvSpPr txBox="1"/>
          <p:nvPr/>
        </p:nvSpPr>
        <p:spPr>
          <a:xfrm>
            <a:off x="4797824" y="6479510"/>
            <a:ext cx="1857300" cy="2079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b="1"/>
              <a:t>Price</a:t>
            </a:r>
            <a:endParaRPr sz="1350" b="1"/>
          </a:p>
        </p:txBody>
      </p:sp>
      <p:sp>
        <p:nvSpPr>
          <p:cNvPr id="60" name="Google Shape;60;p8"/>
          <p:cNvSpPr txBox="1"/>
          <p:nvPr/>
        </p:nvSpPr>
        <p:spPr>
          <a:xfrm>
            <a:off x="6841150" y="238075"/>
            <a:ext cx="718800" cy="160200"/>
          </a:xfrm>
          <a:prstGeom prst="rect">
            <a:avLst/>
          </a:prstGeom>
          <a:solidFill>
            <a:srgbClr val="666666"/>
          </a:solidFill>
          <a:ln>
            <a:noFill/>
          </a:ln>
        </p:spPr>
        <p:txBody>
          <a:bodyPr spcFirstLastPara="1" wrap="square" lIns="18275" tIns="18275" rIns="18275" bIns="18275" anchor="t" anchorCtr="0">
            <a:spAutoFit/>
          </a:bodyPr>
          <a:lstStyle/>
          <a:p>
            <a:pPr marL="0" lvl="0" indent="0" algn="l" rtl="0">
              <a:spcBef>
                <a:spcPts val="0"/>
              </a:spcBef>
              <a:spcAft>
                <a:spcPts val="0"/>
              </a:spcAft>
              <a:buNone/>
            </a:pPr>
            <a:r>
              <a:rPr lang="en" sz="800" i="1">
                <a:solidFill>
                  <a:srgbClr val="FFFFFF"/>
                </a:solidFill>
              </a:rPr>
              <a:t>Photo by</a:t>
            </a:r>
            <a:r>
              <a:rPr lang="en" sz="800" i="1">
                <a:solidFill>
                  <a:srgbClr val="00FFFF"/>
                </a:solidFill>
              </a:rPr>
              <a:t> </a:t>
            </a:r>
            <a:r>
              <a:rPr lang="en" sz="800" i="1" u="sng">
                <a:solidFill>
                  <a:srgbClr val="00FFFF"/>
                </a:solidFill>
                <a:hlinkClick r:id="rId5">
                  <a:extLst>
                    <a:ext uri="{A12FA001-AC4F-418D-AE19-62706E023703}">
                      <ahyp:hlinkClr xmlns:ahyp="http://schemas.microsoft.com/office/drawing/2018/hyperlinkcolor" val="tx"/>
                    </a:ext>
                  </a:extLst>
                </a:hlinkClick>
              </a:rPr>
              <a:t>Arno</a:t>
            </a:r>
            <a:endParaRPr sz="800" i="1">
              <a:solidFill>
                <a:srgbClr val="00FFFF"/>
              </a:solidFill>
            </a:endParaRPr>
          </a:p>
        </p:txBody>
      </p:sp>
      <p:sp>
        <p:nvSpPr>
          <p:cNvPr id="61" name="Google Shape;61;p8"/>
          <p:cNvSpPr txBox="1"/>
          <p:nvPr/>
        </p:nvSpPr>
        <p:spPr>
          <a:xfrm>
            <a:off x="3120000" y="5824775"/>
            <a:ext cx="766200" cy="160200"/>
          </a:xfrm>
          <a:prstGeom prst="rect">
            <a:avLst/>
          </a:prstGeom>
          <a:solidFill>
            <a:srgbClr val="666666"/>
          </a:solidFill>
          <a:ln>
            <a:noFill/>
          </a:ln>
        </p:spPr>
        <p:txBody>
          <a:bodyPr spcFirstLastPara="1" wrap="square" lIns="18275" tIns="18275" rIns="18275" bIns="18275" anchor="t" anchorCtr="0">
            <a:spAutoFit/>
          </a:bodyPr>
          <a:lstStyle/>
          <a:p>
            <a:pPr marL="0" lvl="0" indent="0" algn="l" rtl="0">
              <a:spcBef>
                <a:spcPts val="0"/>
              </a:spcBef>
              <a:spcAft>
                <a:spcPts val="0"/>
              </a:spcAft>
              <a:buNone/>
            </a:pPr>
            <a:r>
              <a:rPr lang="en" sz="800" i="1">
                <a:solidFill>
                  <a:srgbClr val="FFFFFF"/>
                </a:solidFill>
              </a:rPr>
              <a:t>Photo by</a:t>
            </a:r>
            <a:r>
              <a:rPr lang="en" sz="800" i="1">
                <a:solidFill>
                  <a:srgbClr val="00FFFF"/>
                </a:solidFill>
              </a:rPr>
              <a:t> </a:t>
            </a:r>
            <a:r>
              <a:rPr lang="en" sz="800" i="1" u="sng">
                <a:solidFill>
                  <a:srgbClr val="00FFFF"/>
                </a:solidFill>
                <a:hlinkClick r:id="rId6">
                  <a:extLst>
                    <a:ext uri="{A12FA001-AC4F-418D-AE19-62706E023703}">
                      <ahyp:hlinkClr xmlns:ahyp="http://schemas.microsoft.com/office/drawing/2018/hyperlinkcolor" val="tx"/>
                    </a:ext>
                  </a:extLst>
                </a:hlinkClick>
              </a:rPr>
              <a:t>Marco</a:t>
            </a:r>
            <a:endParaRPr sz="800" i="1">
              <a:solidFill>
                <a:srgbClr val="00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pic>
        <p:nvPicPr>
          <p:cNvPr id="66" name="Google Shape;66;p9"/>
          <p:cNvPicPr preferRelativeResize="0"/>
          <p:nvPr/>
        </p:nvPicPr>
        <p:blipFill rotWithShape="1">
          <a:blip r:embed="rId3">
            <a:alphaModFix/>
          </a:blip>
          <a:srcRect l="28929" r="18916"/>
          <a:stretch/>
        </p:blipFill>
        <p:spPr>
          <a:xfrm>
            <a:off x="238071" y="238071"/>
            <a:ext cx="3962399" cy="5063700"/>
          </a:xfrm>
          <a:prstGeom prst="rect">
            <a:avLst/>
          </a:prstGeom>
          <a:noFill/>
          <a:ln>
            <a:noFill/>
          </a:ln>
        </p:spPr>
      </p:pic>
      <p:pic>
        <p:nvPicPr>
          <p:cNvPr id="67" name="Google Shape;67;p9"/>
          <p:cNvPicPr preferRelativeResize="0"/>
          <p:nvPr/>
        </p:nvPicPr>
        <p:blipFill rotWithShape="1">
          <a:blip r:embed="rId4">
            <a:alphaModFix/>
          </a:blip>
          <a:srcRect l="1085" r="1076"/>
          <a:stretch/>
        </p:blipFill>
        <p:spPr>
          <a:xfrm>
            <a:off x="3597546" y="4778421"/>
            <a:ext cx="3962400" cy="5063700"/>
          </a:xfrm>
          <a:prstGeom prst="rect">
            <a:avLst/>
          </a:prstGeom>
          <a:noFill/>
          <a:ln>
            <a:noFill/>
          </a:ln>
        </p:spPr>
      </p:pic>
      <p:sp>
        <p:nvSpPr>
          <p:cNvPr id="68" name="Google Shape;68;p9"/>
          <p:cNvSpPr txBox="1"/>
          <p:nvPr/>
        </p:nvSpPr>
        <p:spPr>
          <a:xfrm>
            <a:off x="515030" y="6144273"/>
            <a:ext cx="18573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800"/>
              <a:t>Name</a:t>
            </a:r>
            <a:endParaRPr sz="1800"/>
          </a:p>
        </p:txBody>
      </p:sp>
      <p:sp>
        <p:nvSpPr>
          <p:cNvPr id="69" name="Google Shape;69;p9"/>
          <p:cNvSpPr txBox="1"/>
          <p:nvPr/>
        </p:nvSpPr>
        <p:spPr>
          <a:xfrm>
            <a:off x="515775" y="6752222"/>
            <a:ext cx="2458200" cy="23688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a:solidFill>
                  <a:schemeClr val="dk1"/>
                </a:solidFill>
              </a:rPr>
              <a:t>Lorem ipsum dolor sit amet, consectetur dolor sit adipiscing elit, sed do eiusmod tempor. Ut  incididunt ut labore et dolore magna aliqua. Ut enim ad minim veniam, quis nostrud  Ut dolor sit exercitation ullamco laboris nisi ut aliquip ex ea commodo dolor sit  consequat.</a:t>
            </a:r>
            <a:endParaRPr sz="1350"/>
          </a:p>
        </p:txBody>
      </p:sp>
      <p:sp>
        <p:nvSpPr>
          <p:cNvPr id="70" name="Google Shape;70;p9"/>
          <p:cNvSpPr txBox="1"/>
          <p:nvPr/>
        </p:nvSpPr>
        <p:spPr>
          <a:xfrm>
            <a:off x="4783324" y="812856"/>
            <a:ext cx="18573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800"/>
              <a:t>Name</a:t>
            </a:r>
            <a:endParaRPr sz="1800"/>
          </a:p>
        </p:txBody>
      </p:sp>
      <p:sp>
        <p:nvSpPr>
          <p:cNvPr id="71" name="Google Shape;71;p9"/>
          <p:cNvSpPr txBox="1"/>
          <p:nvPr/>
        </p:nvSpPr>
        <p:spPr>
          <a:xfrm>
            <a:off x="4797625" y="1408216"/>
            <a:ext cx="2458200" cy="23688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a:solidFill>
                  <a:schemeClr val="dk1"/>
                </a:solidFill>
              </a:rPr>
              <a:t>Lorem ipsum dolor sit amet, consectetur dolor sit adipiscing elit, sed do eiusmod tempor. Ut  incididunt ut labore et dolore magna aliqua. Ut enim ad minim veniam, quis nostrud  Ut dolor sit exercitation ullamco laboris nisi ut aliquip ex ea commodo dolor sit  consequat.</a:t>
            </a:r>
            <a:endParaRPr sz="1350"/>
          </a:p>
        </p:txBody>
      </p:sp>
      <p:sp>
        <p:nvSpPr>
          <p:cNvPr id="72" name="Google Shape;72;p9"/>
          <p:cNvSpPr txBox="1"/>
          <p:nvPr/>
        </p:nvSpPr>
        <p:spPr>
          <a:xfrm>
            <a:off x="4784057" y="1136719"/>
            <a:ext cx="1857300" cy="2079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b="1"/>
              <a:t>Price</a:t>
            </a:r>
            <a:endParaRPr sz="1350" b="1"/>
          </a:p>
        </p:txBody>
      </p:sp>
      <p:sp>
        <p:nvSpPr>
          <p:cNvPr id="73" name="Google Shape;73;p9"/>
          <p:cNvSpPr txBox="1"/>
          <p:nvPr/>
        </p:nvSpPr>
        <p:spPr>
          <a:xfrm>
            <a:off x="518703" y="6480178"/>
            <a:ext cx="1857300" cy="2079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b="1"/>
              <a:t>Price</a:t>
            </a:r>
            <a:endParaRPr sz="1350" b="1"/>
          </a:p>
        </p:txBody>
      </p:sp>
      <p:sp>
        <p:nvSpPr>
          <p:cNvPr id="74" name="Google Shape;74;p9"/>
          <p:cNvSpPr txBox="1"/>
          <p:nvPr/>
        </p:nvSpPr>
        <p:spPr>
          <a:xfrm>
            <a:off x="2895475" y="238075"/>
            <a:ext cx="1305000" cy="160200"/>
          </a:xfrm>
          <a:prstGeom prst="rect">
            <a:avLst/>
          </a:prstGeom>
          <a:solidFill>
            <a:srgbClr val="666666"/>
          </a:solidFill>
          <a:ln>
            <a:noFill/>
          </a:ln>
        </p:spPr>
        <p:txBody>
          <a:bodyPr spcFirstLastPara="1" wrap="square" lIns="18275" tIns="18275" rIns="18275" bIns="18275" anchor="t" anchorCtr="0">
            <a:spAutoFit/>
          </a:bodyPr>
          <a:lstStyle/>
          <a:p>
            <a:pPr marL="0" lvl="0" indent="0" algn="l" rtl="0">
              <a:spcBef>
                <a:spcPts val="0"/>
              </a:spcBef>
              <a:spcAft>
                <a:spcPts val="0"/>
              </a:spcAft>
              <a:buNone/>
            </a:pPr>
            <a:r>
              <a:rPr lang="en" sz="800" i="1">
                <a:solidFill>
                  <a:srgbClr val="FFFFFF"/>
                </a:solidFill>
              </a:rPr>
              <a:t>Photo by </a:t>
            </a:r>
            <a:r>
              <a:rPr lang="en" sz="800" i="1" u="sng">
                <a:solidFill>
                  <a:srgbClr val="00FFFF"/>
                </a:solidFill>
                <a:hlinkClick r:id="rId5">
                  <a:extLst>
                    <a:ext uri="{A12FA001-AC4F-418D-AE19-62706E023703}">
                      <ahyp:hlinkClr xmlns:ahyp="http://schemas.microsoft.com/office/drawing/2018/hyperlinkcolor" val="tx"/>
                    </a:ext>
                  </a:extLst>
                </a:hlinkClick>
              </a:rPr>
              <a:t>Sutipond Somnam</a:t>
            </a:r>
            <a:endParaRPr sz="800" i="1">
              <a:solidFill>
                <a:srgbClr val="00FFFF"/>
              </a:solidFill>
            </a:endParaRPr>
          </a:p>
        </p:txBody>
      </p:sp>
      <p:sp>
        <p:nvSpPr>
          <p:cNvPr id="75" name="Google Shape;75;p9"/>
          <p:cNvSpPr txBox="1"/>
          <p:nvPr/>
        </p:nvSpPr>
        <p:spPr>
          <a:xfrm>
            <a:off x="6467475" y="4778425"/>
            <a:ext cx="1092600" cy="160200"/>
          </a:xfrm>
          <a:prstGeom prst="rect">
            <a:avLst/>
          </a:prstGeom>
          <a:solidFill>
            <a:srgbClr val="666666"/>
          </a:solidFill>
          <a:ln>
            <a:noFill/>
          </a:ln>
        </p:spPr>
        <p:txBody>
          <a:bodyPr spcFirstLastPara="1" wrap="square" lIns="18275" tIns="18275" rIns="18275" bIns="18275" anchor="t" anchorCtr="0">
            <a:spAutoFit/>
          </a:bodyPr>
          <a:lstStyle/>
          <a:p>
            <a:pPr marL="0" lvl="0" indent="0" algn="l" rtl="0">
              <a:spcBef>
                <a:spcPts val="0"/>
              </a:spcBef>
              <a:spcAft>
                <a:spcPts val="0"/>
              </a:spcAft>
              <a:buNone/>
            </a:pPr>
            <a:r>
              <a:rPr lang="en" sz="800" i="1">
                <a:solidFill>
                  <a:srgbClr val="FFFFFF"/>
                </a:solidFill>
              </a:rPr>
              <a:t>Photo by </a:t>
            </a:r>
            <a:r>
              <a:rPr lang="en" sz="800" i="1" u="sng">
                <a:solidFill>
                  <a:srgbClr val="00FFFF"/>
                </a:solidFill>
                <a:hlinkClick r:id="rId6">
                  <a:extLst>
                    <a:ext uri="{A12FA001-AC4F-418D-AE19-62706E023703}">
                      <ahyp:hlinkClr xmlns:ahyp="http://schemas.microsoft.com/office/drawing/2018/hyperlinkcolor" val="tx"/>
                    </a:ext>
                  </a:extLst>
                </a:hlinkClick>
              </a:rPr>
              <a:t>Erwin Portilla</a:t>
            </a:r>
            <a:endParaRPr sz="800" i="1">
              <a:solidFill>
                <a:srgbClr val="00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pic>
        <p:nvPicPr>
          <p:cNvPr id="80" name="Google Shape;80;p10"/>
          <p:cNvPicPr preferRelativeResize="0"/>
          <p:nvPr/>
        </p:nvPicPr>
        <p:blipFill rotWithShape="1">
          <a:blip r:embed="rId3">
            <a:alphaModFix/>
          </a:blip>
          <a:srcRect l="33063" r="33566"/>
          <a:stretch/>
        </p:blipFill>
        <p:spPr>
          <a:xfrm>
            <a:off x="2740175" y="0"/>
            <a:ext cx="5032223" cy="10058401"/>
          </a:xfrm>
          <a:prstGeom prst="rect">
            <a:avLst/>
          </a:prstGeom>
          <a:noFill/>
          <a:ln>
            <a:noFill/>
          </a:ln>
        </p:spPr>
      </p:pic>
      <p:sp>
        <p:nvSpPr>
          <p:cNvPr id="81" name="Google Shape;81;p10"/>
          <p:cNvSpPr txBox="1"/>
          <p:nvPr/>
        </p:nvSpPr>
        <p:spPr>
          <a:xfrm flipH="1">
            <a:off x="523488" y="560144"/>
            <a:ext cx="10041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800"/>
              <a:t>Name</a:t>
            </a:r>
            <a:endParaRPr sz="2300"/>
          </a:p>
        </p:txBody>
      </p:sp>
      <p:sp>
        <p:nvSpPr>
          <p:cNvPr id="82" name="Google Shape;82;p10"/>
          <p:cNvSpPr txBox="1"/>
          <p:nvPr/>
        </p:nvSpPr>
        <p:spPr>
          <a:xfrm flipH="1">
            <a:off x="533400" y="1146164"/>
            <a:ext cx="1811100" cy="80283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a:solidFill>
                  <a:schemeClr val="dk1"/>
                </a:solidFill>
              </a:rPr>
              <a:t>Lorem ipsum dolor sit amet, consectetur dolor sit adipiscing elit, sed do eiusmod tempor. Ut  incididunt ut labore et dolore magna aliqua. Ut enim ad minim veniam, quis nostrud  Ut dolor sit exercitation ullamco laboris nisi ut aliquip ex ea commodo dolor sit  consequat.</a:t>
            </a:r>
            <a:endParaRPr sz="1350">
              <a:solidFill>
                <a:schemeClr val="dk1"/>
              </a:solidFill>
            </a:endParaRPr>
          </a:p>
          <a:p>
            <a:pPr marL="0" lvl="0" indent="0" algn="l" rtl="0">
              <a:lnSpc>
                <a:spcPct val="130000"/>
              </a:lnSpc>
              <a:spcBef>
                <a:spcPts val="2000"/>
              </a:spcBef>
              <a:spcAft>
                <a:spcPts val="0"/>
              </a:spcAft>
              <a:buNone/>
            </a:pPr>
            <a:r>
              <a:rPr lang="en" sz="1350">
                <a:solidFill>
                  <a:schemeClr val="dk1"/>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sz="1350"/>
          </a:p>
        </p:txBody>
      </p:sp>
      <p:sp>
        <p:nvSpPr>
          <p:cNvPr id="83" name="Google Shape;83;p10"/>
          <p:cNvSpPr txBox="1"/>
          <p:nvPr/>
        </p:nvSpPr>
        <p:spPr>
          <a:xfrm flipH="1">
            <a:off x="531583" y="879459"/>
            <a:ext cx="1004100" cy="2079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b="1"/>
              <a:t>Price</a:t>
            </a:r>
            <a:endParaRPr sz="1350" b="1"/>
          </a:p>
        </p:txBody>
      </p:sp>
      <p:sp>
        <p:nvSpPr>
          <p:cNvPr id="84" name="Google Shape;84;p10"/>
          <p:cNvSpPr txBox="1"/>
          <p:nvPr/>
        </p:nvSpPr>
        <p:spPr>
          <a:xfrm>
            <a:off x="6524700" y="0"/>
            <a:ext cx="1247700" cy="160200"/>
          </a:xfrm>
          <a:prstGeom prst="rect">
            <a:avLst/>
          </a:prstGeom>
          <a:solidFill>
            <a:srgbClr val="666666"/>
          </a:solidFill>
          <a:ln>
            <a:noFill/>
          </a:ln>
        </p:spPr>
        <p:txBody>
          <a:bodyPr spcFirstLastPara="1" wrap="square" lIns="18275" tIns="18275" rIns="18275" bIns="18275" anchor="t" anchorCtr="0">
            <a:spAutoFit/>
          </a:bodyPr>
          <a:lstStyle/>
          <a:p>
            <a:pPr marL="0" lvl="0" indent="0" algn="l" rtl="0">
              <a:spcBef>
                <a:spcPts val="0"/>
              </a:spcBef>
              <a:spcAft>
                <a:spcPts val="0"/>
              </a:spcAft>
              <a:buNone/>
            </a:pPr>
            <a:r>
              <a:rPr lang="en" sz="800" i="1">
                <a:solidFill>
                  <a:srgbClr val="FFFFFF"/>
                </a:solidFill>
              </a:rPr>
              <a:t>Photo by </a:t>
            </a:r>
            <a:r>
              <a:rPr lang="en" sz="800" i="1" u="sng">
                <a:solidFill>
                  <a:srgbClr val="00FFFF"/>
                </a:solidFill>
                <a:hlinkClick r:id="rId4">
                  <a:extLst>
                    <a:ext uri="{A12FA001-AC4F-418D-AE19-62706E023703}">
                      <ahyp:hlinkClr xmlns:ahyp="http://schemas.microsoft.com/office/drawing/2018/hyperlinkcolor" val="tx"/>
                    </a:ext>
                  </a:extLst>
                </a:hlinkClick>
              </a:rPr>
              <a:t>Johannes Hulsch</a:t>
            </a:r>
            <a:endParaRPr sz="800" i="1">
              <a:solidFill>
                <a:srgbClr val="00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pic>
        <p:nvPicPr>
          <p:cNvPr id="89" name="Google Shape;89;p11"/>
          <p:cNvPicPr preferRelativeResize="0"/>
          <p:nvPr/>
        </p:nvPicPr>
        <p:blipFill rotWithShape="1">
          <a:blip r:embed="rId3">
            <a:alphaModFix/>
          </a:blip>
          <a:srcRect l="795" r="65354"/>
          <a:stretch/>
        </p:blipFill>
        <p:spPr>
          <a:xfrm>
            <a:off x="0" y="0"/>
            <a:ext cx="5108424" cy="10058398"/>
          </a:xfrm>
          <a:prstGeom prst="rect">
            <a:avLst/>
          </a:prstGeom>
          <a:noFill/>
          <a:ln>
            <a:noFill/>
          </a:ln>
        </p:spPr>
      </p:pic>
      <p:sp>
        <p:nvSpPr>
          <p:cNvPr id="90" name="Google Shape;90;p11"/>
          <p:cNvSpPr txBox="1"/>
          <p:nvPr/>
        </p:nvSpPr>
        <p:spPr>
          <a:xfrm>
            <a:off x="5392994" y="546588"/>
            <a:ext cx="10041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800"/>
              <a:t>Name</a:t>
            </a:r>
            <a:endParaRPr sz="1800"/>
          </a:p>
        </p:txBody>
      </p:sp>
      <p:sp>
        <p:nvSpPr>
          <p:cNvPr id="91" name="Google Shape;91;p11"/>
          <p:cNvSpPr txBox="1"/>
          <p:nvPr/>
        </p:nvSpPr>
        <p:spPr>
          <a:xfrm>
            <a:off x="5400726" y="1146164"/>
            <a:ext cx="1811100" cy="80283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Clr>
                <a:schemeClr val="dk1"/>
              </a:buClr>
              <a:buSzPts val="1100"/>
              <a:buFont typeface="Arial"/>
              <a:buNone/>
            </a:pPr>
            <a:r>
              <a:rPr lang="en" sz="1350">
                <a:solidFill>
                  <a:schemeClr val="dk1"/>
                </a:solidFill>
              </a:rPr>
              <a:t>Lorem ipsum dolor sit amet, consectetur dolor sit adipiscing elit, sed do eiusmod tempor. Ut  incididunt ut labore et dolore magna aliqua. Ut enim ad minim veniam, quis nostrud  Ut dolor sit exercitation ullamco laboris nisi ut aliquip ex ea commodo dolor sit  consequat.</a:t>
            </a:r>
            <a:endParaRPr sz="1350">
              <a:solidFill>
                <a:schemeClr val="dk1"/>
              </a:solidFill>
            </a:endParaRPr>
          </a:p>
          <a:p>
            <a:pPr marL="0" lvl="0" indent="0" algn="l" rtl="0">
              <a:lnSpc>
                <a:spcPct val="130000"/>
              </a:lnSpc>
              <a:spcBef>
                <a:spcPts val="2000"/>
              </a:spcBef>
              <a:spcAft>
                <a:spcPts val="0"/>
              </a:spcAft>
              <a:buClr>
                <a:schemeClr val="dk1"/>
              </a:buClr>
              <a:buSzPts val="1100"/>
              <a:buFont typeface="Arial"/>
              <a:buNone/>
            </a:pPr>
            <a:r>
              <a:rPr lang="en" sz="1350">
                <a:solidFill>
                  <a:schemeClr val="dk1"/>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sz="1350"/>
          </a:p>
        </p:txBody>
      </p:sp>
      <p:sp>
        <p:nvSpPr>
          <p:cNvPr id="92" name="Google Shape;92;p11"/>
          <p:cNvSpPr txBox="1"/>
          <p:nvPr/>
        </p:nvSpPr>
        <p:spPr>
          <a:xfrm>
            <a:off x="5398454" y="879459"/>
            <a:ext cx="1004100" cy="2079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2000"/>
              </a:spcBef>
              <a:spcAft>
                <a:spcPts val="0"/>
              </a:spcAft>
              <a:buNone/>
            </a:pPr>
            <a:r>
              <a:rPr lang="en" sz="1350" b="1"/>
              <a:t>Price</a:t>
            </a:r>
            <a:endParaRPr sz="1350" b="1"/>
          </a:p>
        </p:txBody>
      </p:sp>
      <p:sp>
        <p:nvSpPr>
          <p:cNvPr id="93" name="Google Shape;93;p11"/>
          <p:cNvSpPr txBox="1"/>
          <p:nvPr/>
        </p:nvSpPr>
        <p:spPr>
          <a:xfrm>
            <a:off x="3927025" y="0"/>
            <a:ext cx="1181400" cy="160200"/>
          </a:xfrm>
          <a:prstGeom prst="rect">
            <a:avLst/>
          </a:prstGeom>
          <a:solidFill>
            <a:srgbClr val="666666"/>
          </a:solidFill>
          <a:ln>
            <a:noFill/>
          </a:ln>
        </p:spPr>
        <p:txBody>
          <a:bodyPr spcFirstLastPara="1" wrap="square" lIns="18275" tIns="18275" rIns="18275" bIns="18275" anchor="t" anchorCtr="0">
            <a:spAutoFit/>
          </a:bodyPr>
          <a:lstStyle/>
          <a:p>
            <a:pPr marL="0" lvl="0" indent="0" algn="l" rtl="0">
              <a:spcBef>
                <a:spcPts val="0"/>
              </a:spcBef>
              <a:spcAft>
                <a:spcPts val="0"/>
              </a:spcAft>
              <a:buNone/>
            </a:pPr>
            <a:r>
              <a:rPr lang="en" sz="800" i="1">
                <a:solidFill>
                  <a:srgbClr val="FFFFFF"/>
                </a:solidFill>
              </a:rPr>
              <a:t>Photo by </a:t>
            </a:r>
            <a:r>
              <a:rPr lang="en" sz="800" i="1" u="sng">
                <a:solidFill>
                  <a:srgbClr val="00FFFF"/>
                </a:solidFill>
                <a:hlinkClick r:id="rId4">
                  <a:extLst>
                    <a:ext uri="{A12FA001-AC4F-418D-AE19-62706E023703}">
                      <ahyp:hlinkClr xmlns:ahyp="http://schemas.microsoft.com/office/drawing/2018/hyperlinkcolor" val="tx"/>
                    </a:ext>
                  </a:extLst>
                </a:hlinkClick>
              </a:rPr>
              <a:t>Claudiu Maxim</a:t>
            </a:r>
            <a:endParaRPr sz="800" i="1">
              <a:solidFill>
                <a:srgbClr val="00FFFF"/>
              </a:solidFill>
            </a:endParaRPr>
          </a:p>
        </p:txBody>
      </p:sp>
    </p:spTree>
  </p:cSld>
  <p:clrMapOvr>
    <a:masterClrMapping/>
  </p:clrMapOvr>
</p:sld>
</file>

<file path=ppt/theme/theme1.xml><?xml version="1.0" encoding="utf-8"?>
<a:theme xmlns:a="http://schemas.openxmlformats.org/drawingml/2006/main" name="Issuu Document Template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1247</Words>
  <Application>Microsoft Macintosh PowerPoint</Application>
  <PresentationFormat>Custom</PresentationFormat>
  <Paragraphs>83</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Issuu Document Templates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Volodymyr Halkin</cp:lastModifiedBy>
  <cp:revision>1</cp:revision>
  <dcterms:modified xsi:type="dcterms:W3CDTF">2021-11-23T12:47:35Z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ource">
    <vt:lpwstr>issuu_templates_brochure_v2</vt:lpwstr>
  </property>
</Properties>
</file>